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2.xml" ContentType="application/vnd.openxmlformats-officedocument.drawingml.diagramLayout+xml"/>
  <Override PartName="/ppt/notesSlides/notesSlide8.xml" ContentType="application/vnd.openxmlformats-officedocument.presentationml.notesSlide+xml"/>
  <Override PartName="/ppt/diagrams/drawing8.xml" ContentType="application/vnd.ms-office.drawingml.diagramDrawing+xml"/>
  <Override PartName="/ppt/slides/slide89.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notesSlides/notesSlide6.xml" ContentType="application/vnd.openxmlformats-officedocument.presentationml.notesSlide+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91"/>
  </p:notesMasterIdLst>
  <p:sldIdLst>
    <p:sldId id="256" r:id="rId2"/>
    <p:sldId id="257" r:id="rId3"/>
    <p:sldId id="295" r:id="rId4"/>
    <p:sldId id="427" r:id="rId5"/>
    <p:sldId id="619" r:id="rId6"/>
    <p:sldId id="594" r:id="rId7"/>
    <p:sldId id="589" r:id="rId8"/>
    <p:sldId id="588" r:id="rId9"/>
    <p:sldId id="503" r:id="rId10"/>
    <p:sldId id="604" r:id="rId11"/>
    <p:sldId id="429" r:id="rId12"/>
    <p:sldId id="436" r:id="rId13"/>
    <p:sldId id="585" r:id="rId14"/>
    <p:sldId id="586" r:id="rId15"/>
    <p:sldId id="438" r:id="rId16"/>
    <p:sldId id="591" r:id="rId17"/>
    <p:sldId id="437" r:id="rId18"/>
    <p:sldId id="439" r:id="rId19"/>
    <p:sldId id="440" r:id="rId20"/>
    <p:sldId id="587" r:id="rId21"/>
    <p:sldId id="597" r:id="rId22"/>
    <p:sldId id="599" r:id="rId23"/>
    <p:sldId id="578" r:id="rId24"/>
    <p:sldId id="602" r:id="rId25"/>
    <p:sldId id="598" r:id="rId26"/>
    <p:sldId id="600" r:id="rId27"/>
    <p:sldId id="601" r:id="rId28"/>
    <p:sldId id="606" r:id="rId29"/>
    <p:sldId id="617" r:id="rId30"/>
    <p:sldId id="618" r:id="rId31"/>
    <p:sldId id="609" r:id="rId32"/>
    <p:sldId id="612" r:id="rId33"/>
    <p:sldId id="613" r:id="rId34"/>
    <p:sldId id="614" r:id="rId35"/>
    <p:sldId id="607" r:id="rId36"/>
    <p:sldId id="615" r:id="rId37"/>
    <p:sldId id="616" r:id="rId38"/>
    <p:sldId id="608" r:id="rId39"/>
    <p:sldId id="620" r:id="rId40"/>
    <p:sldId id="621" r:id="rId41"/>
    <p:sldId id="622" r:id="rId42"/>
    <p:sldId id="623" r:id="rId43"/>
    <p:sldId id="624" r:id="rId44"/>
    <p:sldId id="432" r:id="rId45"/>
    <p:sldId id="455" r:id="rId46"/>
    <p:sldId id="456" r:id="rId47"/>
    <p:sldId id="458" r:id="rId48"/>
    <p:sldId id="459" r:id="rId49"/>
    <p:sldId id="464" r:id="rId50"/>
    <p:sldId id="463" r:id="rId51"/>
    <p:sldId id="465" r:id="rId52"/>
    <p:sldId id="430" r:id="rId53"/>
    <p:sldId id="481" r:id="rId54"/>
    <p:sldId id="583" r:id="rId55"/>
    <p:sldId id="467" r:id="rId56"/>
    <p:sldId id="472" r:id="rId57"/>
    <p:sldId id="484" r:id="rId58"/>
    <p:sldId id="485" r:id="rId59"/>
    <p:sldId id="486" r:id="rId60"/>
    <p:sldId id="487" r:id="rId61"/>
    <p:sldId id="489" r:id="rId62"/>
    <p:sldId id="493" r:id="rId63"/>
    <p:sldId id="584" r:id="rId64"/>
    <p:sldId id="504" r:id="rId65"/>
    <p:sldId id="508" r:id="rId66"/>
    <p:sldId id="507" r:id="rId67"/>
    <p:sldId id="515" r:id="rId68"/>
    <p:sldId id="492" r:id="rId69"/>
    <p:sldId id="517" r:id="rId70"/>
    <p:sldId id="523" r:id="rId71"/>
    <p:sldId id="529" r:id="rId72"/>
    <p:sldId id="593" r:id="rId73"/>
    <p:sldId id="539" r:id="rId74"/>
    <p:sldId id="546" r:id="rId75"/>
    <p:sldId id="548" r:id="rId76"/>
    <p:sldId id="551" r:id="rId77"/>
    <p:sldId id="557" r:id="rId78"/>
    <p:sldId id="554" r:id="rId79"/>
    <p:sldId id="558" r:id="rId80"/>
    <p:sldId id="562" r:id="rId81"/>
    <p:sldId id="564" r:id="rId82"/>
    <p:sldId id="565" r:id="rId83"/>
    <p:sldId id="570" r:id="rId84"/>
    <p:sldId id="569" r:id="rId85"/>
    <p:sldId id="574" r:id="rId86"/>
    <p:sldId id="575" r:id="rId87"/>
    <p:sldId id="576" r:id="rId88"/>
    <p:sldId id="577" r:id="rId89"/>
    <p:sldId id="603" r:id="rId9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a:srgbClr val="333399"/>
    <a:srgbClr val="FFFFCC"/>
    <a:srgbClr val="339966"/>
    <a:srgbClr val="0099CC"/>
    <a:srgbClr val="9966FF"/>
    <a:srgbClr val="CC99FF"/>
    <a:srgbClr val="A50021"/>
    <a:srgbClr val="CC0000"/>
    <a:srgbClr val="33CC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Estilo claro 3 - Acento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876" autoAdjust="0"/>
    <p:restoredTop sz="94638" autoAdjust="0"/>
  </p:normalViewPr>
  <p:slideViewPr>
    <p:cSldViewPr>
      <p:cViewPr varScale="1">
        <p:scale>
          <a:sx n="86" d="100"/>
          <a:sy n="86" d="100"/>
        </p:scale>
        <p:origin x="-10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76A524-1BA6-4655-9FEB-5D2C58470336}" type="doc">
      <dgm:prSet loTypeId="urn:microsoft.com/office/officeart/2005/8/layout/cycle7" loCatId="cycle" qsTypeId="urn:microsoft.com/office/officeart/2005/8/quickstyle/simple1" qsCatId="simple" csTypeId="urn:microsoft.com/office/officeart/2005/8/colors/colorful2" csCatId="colorful" phldr="1"/>
      <dgm:spPr/>
      <dgm:t>
        <a:bodyPr/>
        <a:lstStyle/>
        <a:p>
          <a:endParaRPr lang="es-MX"/>
        </a:p>
      </dgm:t>
    </dgm:pt>
    <dgm:pt modelId="{66980EAE-9252-474B-93C7-E0C2827D825B}">
      <dgm:prSet phldrT="[Texto]"/>
      <dgm:spPr/>
      <dgm:t>
        <a:bodyPr/>
        <a:lstStyle/>
        <a:p>
          <a:r>
            <a:rPr lang="es-MX" dirty="0" smtClean="0"/>
            <a:t>Gobierno Transparente.</a:t>
          </a:r>
          <a:endParaRPr lang="es-MX" dirty="0"/>
        </a:p>
      </dgm:t>
    </dgm:pt>
    <dgm:pt modelId="{CEC91428-D2DE-499B-AB9E-23EBD147B8D0}" type="parTrans" cxnId="{26A892A9-EA1B-4B4A-B2C3-182942A889B0}">
      <dgm:prSet/>
      <dgm:spPr/>
      <dgm:t>
        <a:bodyPr/>
        <a:lstStyle/>
        <a:p>
          <a:endParaRPr lang="es-MX"/>
        </a:p>
      </dgm:t>
    </dgm:pt>
    <dgm:pt modelId="{991AF734-094B-4EA2-8285-48A9FBB89F7E}" type="sibTrans" cxnId="{26A892A9-EA1B-4B4A-B2C3-182942A889B0}">
      <dgm:prSet/>
      <dgm:spPr/>
      <dgm:t>
        <a:bodyPr/>
        <a:lstStyle/>
        <a:p>
          <a:endParaRPr lang="es-MX"/>
        </a:p>
      </dgm:t>
    </dgm:pt>
    <dgm:pt modelId="{AEBEE0B2-56EA-43C8-9C39-607E42893F2D}">
      <dgm:prSet phldrT="[Texto]"/>
      <dgm:spPr/>
      <dgm:t>
        <a:bodyPr/>
        <a:lstStyle/>
        <a:p>
          <a:r>
            <a:rPr lang="es-MX" dirty="0" smtClean="0"/>
            <a:t>Acceso a la Información</a:t>
          </a:r>
          <a:endParaRPr lang="es-MX" dirty="0"/>
        </a:p>
      </dgm:t>
    </dgm:pt>
    <dgm:pt modelId="{AD2011F3-C6BC-452B-8960-CBB44DFE8D04}" type="parTrans" cxnId="{1F0A8B88-79C0-4F30-8369-5BC2E5C6C722}">
      <dgm:prSet/>
      <dgm:spPr/>
      <dgm:t>
        <a:bodyPr/>
        <a:lstStyle/>
        <a:p>
          <a:endParaRPr lang="es-MX"/>
        </a:p>
      </dgm:t>
    </dgm:pt>
    <dgm:pt modelId="{0DD570C7-8CEF-4790-A6D9-669A5488D460}" type="sibTrans" cxnId="{1F0A8B88-79C0-4F30-8369-5BC2E5C6C722}">
      <dgm:prSet/>
      <dgm:spPr/>
      <dgm:t>
        <a:bodyPr/>
        <a:lstStyle/>
        <a:p>
          <a:endParaRPr lang="es-MX"/>
        </a:p>
      </dgm:t>
    </dgm:pt>
    <dgm:pt modelId="{504110BD-0F7F-4653-B28D-422AB4ABE97C}">
      <dgm:prSet phldrT="[Texto]"/>
      <dgm:spPr/>
      <dgm:t>
        <a:bodyPr/>
        <a:lstStyle/>
        <a:p>
          <a:r>
            <a:rPr lang="es-MX" dirty="0" smtClean="0"/>
            <a:t>Rendición de Cuentas</a:t>
          </a:r>
          <a:endParaRPr lang="es-MX" dirty="0"/>
        </a:p>
      </dgm:t>
    </dgm:pt>
    <dgm:pt modelId="{33D5EFFB-2B21-4CCF-8664-29C97379DCC5}" type="parTrans" cxnId="{C1685AB6-1CF0-42F5-9828-A84CDB9F123E}">
      <dgm:prSet/>
      <dgm:spPr/>
      <dgm:t>
        <a:bodyPr/>
        <a:lstStyle/>
        <a:p>
          <a:endParaRPr lang="es-MX"/>
        </a:p>
      </dgm:t>
    </dgm:pt>
    <dgm:pt modelId="{F7078533-3C1B-4990-9100-80C574050666}" type="sibTrans" cxnId="{C1685AB6-1CF0-42F5-9828-A84CDB9F123E}">
      <dgm:prSet/>
      <dgm:spPr/>
      <dgm:t>
        <a:bodyPr/>
        <a:lstStyle/>
        <a:p>
          <a:endParaRPr lang="es-MX"/>
        </a:p>
      </dgm:t>
    </dgm:pt>
    <dgm:pt modelId="{5D0513A9-4DF4-4136-BAE0-CF7772EAC562}" type="pres">
      <dgm:prSet presAssocID="{9776A524-1BA6-4655-9FEB-5D2C58470336}" presName="Name0" presStyleCnt="0">
        <dgm:presLayoutVars>
          <dgm:dir/>
          <dgm:resizeHandles val="exact"/>
        </dgm:presLayoutVars>
      </dgm:prSet>
      <dgm:spPr/>
      <dgm:t>
        <a:bodyPr/>
        <a:lstStyle/>
        <a:p>
          <a:endParaRPr lang="es-MX"/>
        </a:p>
      </dgm:t>
    </dgm:pt>
    <dgm:pt modelId="{42CF8940-D0EA-4A4B-9C6C-F1B664268325}" type="pres">
      <dgm:prSet presAssocID="{66980EAE-9252-474B-93C7-E0C2827D825B}" presName="node" presStyleLbl="node1" presStyleIdx="0" presStyleCnt="3">
        <dgm:presLayoutVars>
          <dgm:bulletEnabled val="1"/>
        </dgm:presLayoutVars>
      </dgm:prSet>
      <dgm:spPr/>
      <dgm:t>
        <a:bodyPr/>
        <a:lstStyle/>
        <a:p>
          <a:endParaRPr lang="es-MX"/>
        </a:p>
      </dgm:t>
    </dgm:pt>
    <dgm:pt modelId="{F0CEED41-597A-47BE-B1AA-1D92C8862EBF}" type="pres">
      <dgm:prSet presAssocID="{991AF734-094B-4EA2-8285-48A9FBB89F7E}" presName="sibTrans" presStyleLbl="sibTrans2D1" presStyleIdx="0" presStyleCnt="3"/>
      <dgm:spPr/>
      <dgm:t>
        <a:bodyPr/>
        <a:lstStyle/>
        <a:p>
          <a:endParaRPr lang="es-MX"/>
        </a:p>
      </dgm:t>
    </dgm:pt>
    <dgm:pt modelId="{4588B74B-07D1-4EE4-9076-07B061E43D99}" type="pres">
      <dgm:prSet presAssocID="{991AF734-094B-4EA2-8285-48A9FBB89F7E}" presName="connectorText" presStyleLbl="sibTrans2D1" presStyleIdx="0" presStyleCnt="3"/>
      <dgm:spPr/>
      <dgm:t>
        <a:bodyPr/>
        <a:lstStyle/>
        <a:p>
          <a:endParaRPr lang="es-MX"/>
        </a:p>
      </dgm:t>
    </dgm:pt>
    <dgm:pt modelId="{F34DD87C-4630-48EC-95D3-466B577420CA}" type="pres">
      <dgm:prSet presAssocID="{AEBEE0B2-56EA-43C8-9C39-607E42893F2D}" presName="node" presStyleLbl="node1" presStyleIdx="1" presStyleCnt="3">
        <dgm:presLayoutVars>
          <dgm:bulletEnabled val="1"/>
        </dgm:presLayoutVars>
      </dgm:prSet>
      <dgm:spPr/>
      <dgm:t>
        <a:bodyPr/>
        <a:lstStyle/>
        <a:p>
          <a:endParaRPr lang="es-MX"/>
        </a:p>
      </dgm:t>
    </dgm:pt>
    <dgm:pt modelId="{B4EE0FA8-2D27-4E68-8B43-3896FAAB04E4}" type="pres">
      <dgm:prSet presAssocID="{0DD570C7-8CEF-4790-A6D9-669A5488D460}" presName="sibTrans" presStyleLbl="sibTrans2D1" presStyleIdx="1" presStyleCnt="3"/>
      <dgm:spPr/>
      <dgm:t>
        <a:bodyPr/>
        <a:lstStyle/>
        <a:p>
          <a:endParaRPr lang="es-MX"/>
        </a:p>
      </dgm:t>
    </dgm:pt>
    <dgm:pt modelId="{10055627-6A64-4155-A42E-EC70647690D5}" type="pres">
      <dgm:prSet presAssocID="{0DD570C7-8CEF-4790-A6D9-669A5488D460}" presName="connectorText" presStyleLbl="sibTrans2D1" presStyleIdx="1" presStyleCnt="3"/>
      <dgm:spPr/>
      <dgm:t>
        <a:bodyPr/>
        <a:lstStyle/>
        <a:p>
          <a:endParaRPr lang="es-MX"/>
        </a:p>
      </dgm:t>
    </dgm:pt>
    <dgm:pt modelId="{7AD75863-5955-4C1C-B67D-18D6203717DF}" type="pres">
      <dgm:prSet presAssocID="{504110BD-0F7F-4653-B28D-422AB4ABE97C}" presName="node" presStyleLbl="node1" presStyleIdx="2" presStyleCnt="3">
        <dgm:presLayoutVars>
          <dgm:bulletEnabled val="1"/>
        </dgm:presLayoutVars>
      </dgm:prSet>
      <dgm:spPr/>
      <dgm:t>
        <a:bodyPr/>
        <a:lstStyle/>
        <a:p>
          <a:endParaRPr lang="es-MX"/>
        </a:p>
      </dgm:t>
    </dgm:pt>
    <dgm:pt modelId="{ABA46833-0B79-4AC6-9306-21735B7B148A}" type="pres">
      <dgm:prSet presAssocID="{F7078533-3C1B-4990-9100-80C574050666}" presName="sibTrans" presStyleLbl="sibTrans2D1" presStyleIdx="2" presStyleCnt="3"/>
      <dgm:spPr/>
      <dgm:t>
        <a:bodyPr/>
        <a:lstStyle/>
        <a:p>
          <a:endParaRPr lang="es-MX"/>
        </a:p>
      </dgm:t>
    </dgm:pt>
    <dgm:pt modelId="{7AA05A0D-F8E4-4682-BB10-477E319BE7E3}" type="pres">
      <dgm:prSet presAssocID="{F7078533-3C1B-4990-9100-80C574050666}" presName="connectorText" presStyleLbl="sibTrans2D1" presStyleIdx="2" presStyleCnt="3"/>
      <dgm:spPr/>
      <dgm:t>
        <a:bodyPr/>
        <a:lstStyle/>
        <a:p>
          <a:endParaRPr lang="es-MX"/>
        </a:p>
      </dgm:t>
    </dgm:pt>
  </dgm:ptLst>
  <dgm:cxnLst>
    <dgm:cxn modelId="{87E84945-48E2-4A2B-A53D-65DAAD4C57A5}" type="presOf" srcId="{0DD570C7-8CEF-4790-A6D9-669A5488D460}" destId="{10055627-6A64-4155-A42E-EC70647690D5}" srcOrd="1" destOrd="0" presId="urn:microsoft.com/office/officeart/2005/8/layout/cycle7"/>
    <dgm:cxn modelId="{40362042-E909-4AAE-8734-5777A7C22B2F}" type="presOf" srcId="{504110BD-0F7F-4653-B28D-422AB4ABE97C}" destId="{7AD75863-5955-4C1C-B67D-18D6203717DF}" srcOrd="0" destOrd="0" presId="urn:microsoft.com/office/officeart/2005/8/layout/cycle7"/>
    <dgm:cxn modelId="{DFF9F7BC-CBE2-448B-AAB2-84D5941BC4E1}" type="presOf" srcId="{F7078533-3C1B-4990-9100-80C574050666}" destId="{7AA05A0D-F8E4-4682-BB10-477E319BE7E3}" srcOrd="1" destOrd="0" presId="urn:microsoft.com/office/officeart/2005/8/layout/cycle7"/>
    <dgm:cxn modelId="{3AD7BAF0-8058-462E-8992-5FEBDD8712DD}" type="presOf" srcId="{991AF734-094B-4EA2-8285-48A9FBB89F7E}" destId="{F0CEED41-597A-47BE-B1AA-1D92C8862EBF}" srcOrd="0" destOrd="0" presId="urn:microsoft.com/office/officeart/2005/8/layout/cycle7"/>
    <dgm:cxn modelId="{2AD2AEAF-2AE9-463A-9FD5-D9230D232F34}" type="presOf" srcId="{F7078533-3C1B-4990-9100-80C574050666}" destId="{ABA46833-0B79-4AC6-9306-21735B7B148A}" srcOrd="0" destOrd="0" presId="urn:microsoft.com/office/officeart/2005/8/layout/cycle7"/>
    <dgm:cxn modelId="{26A892A9-EA1B-4B4A-B2C3-182942A889B0}" srcId="{9776A524-1BA6-4655-9FEB-5D2C58470336}" destId="{66980EAE-9252-474B-93C7-E0C2827D825B}" srcOrd="0" destOrd="0" parTransId="{CEC91428-D2DE-499B-AB9E-23EBD147B8D0}" sibTransId="{991AF734-094B-4EA2-8285-48A9FBB89F7E}"/>
    <dgm:cxn modelId="{C1685AB6-1CF0-42F5-9828-A84CDB9F123E}" srcId="{9776A524-1BA6-4655-9FEB-5D2C58470336}" destId="{504110BD-0F7F-4653-B28D-422AB4ABE97C}" srcOrd="2" destOrd="0" parTransId="{33D5EFFB-2B21-4CCF-8664-29C97379DCC5}" sibTransId="{F7078533-3C1B-4990-9100-80C574050666}"/>
    <dgm:cxn modelId="{D4E38C00-6424-417E-AFFC-0E995EA9D793}" type="presOf" srcId="{9776A524-1BA6-4655-9FEB-5D2C58470336}" destId="{5D0513A9-4DF4-4136-BAE0-CF7772EAC562}" srcOrd="0" destOrd="0" presId="urn:microsoft.com/office/officeart/2005/8/layout/cycle7"/>
    <dgm:cxn modelId="{29EA7CE8-97F0-4571-AC2F-0D786ED36D32}" type="presOf" srcId="{AEBEE0B2-56EA-43C8-9C39-607E42893F2D}" destId="{F34DD87C-4630-48EC-95D3-466B577420CA}" srcOrd="0" destOrd="0" presId="urn:microsoft.com/office/officeart/2005/8/layout/cycle7"/>
    <dgm:cxn modelId="{1F0A8B88-79C0-4F30-8369-5BC2E5C6C722}" srcId="{9776A524-1BA6-4655-9FEB-5D2C58470336}" destId="{AEBEE0B2-56EA-43C8-9C39-607E42893F2D}" srcOrd="1" destOrd="0" parTransId="{AD2011F3-C6BC-452B-8960-CBB44DFE8D04}" sibTransId="{0DD570C7-8CEF-4790-A6D9-669A5488D460}"/>
    <dgm:cxn modelId="{C1E1347B-36D1-4D53-BB77-5594E5F1E022}" type="presOf" srcId="{66980EAE-9252-474B-93C7-E0C2827D825B}" destId="{42CF8940-D0EA-4A4B-9C6C-F1B664268325}" srcOrd="0" destOrd="0" presId="urn:microsoft.com/office/officeart/2005/8/layout/cycle7"/>
    <dgm:cxn modelId="{281B150A-FBBC-40EB-849D-44FBF09FE28C}" type="presOf" srcId="{991AF734-094B-4EA2-8285-48A9FBB89F7E}" destId="{4588B74B-07D1-4EE4-9076-07B061E43D99}" srcOrd="1" destOrd="0" presId="urn:microsoft.com/office/officeart/2005/8/layout/cycle7"/>
    <dgm:cxn modelId="{A826AAFF-4992-46AC-9684-CAA03B15321D}" type="presOf" srcId="{0DD570C7-8CEF-4790-A6D9-669A5488D460}" destId="{B4EE0FA8-2D27-4E68-8B43-3896FAAB04E4}" srcOrd="0" destOrd="0" presId="urn:microsoft.com/office/officeart/2005/8/layout/cycle7"/>
    <dgm:cxn modelId="{FA6B357E-8CE2-4779-8933-E6A79C71D733}" type="presParOf" srcId="{5D0513A9-4DF4-4136-BAE0-CF7772EAC562}" destId="{42CF8940-D0EA-4A4B-9C6C-F1B664268325}" srcOrd="0" destOrd="0" presId="urn:microsoft.com/office/officeart/2005/8/layout/cycle7"/>
    <dgm:cxn modelId="{8B21D542-9C95-4579-A299-14DC1822AA38}" type="presParOf" srcId="{5D0513A9-4DF4-4136-BAE0-CF7772EAC562}" destId="{F0CEED41-597A-47BE-B1AA-1D92C8862EBF}" srcOrd="1" destOrd="0" presId="urn:microsoft.com/office/officeart/2005/8/layout/cycle7"/>
    <dgm:cxn modelId="{F275CD4C-FAB0-4484-A8CD-5A77EEF9F643}" type="presParOf" srcId="{F0CEED41-597A-47BE-B1AA-1D92C8862EBF}" destId="{4588B74B-07D1-4EE4-9076-07B061E43D99}" srcOrd="0" destOrd="0" presId="urn:microsoft.com/office/officeart/2005/8/layout/cycle7"/>
    <dgm:cxn modelId="{3BDF4AA4-9626-48AA-8B7D-3373FDB8046C}" type="presParOf" srcId="{5D0513A9-4DF4-4136-BAE0-CF7772EAC562}" destId="{F34DD87C-4630-48EC-95D3-466B577420CA}" srcOrd="2" destOrd="0" presId="urn:microsoft.com/office/officeart/2005/8/layout/cycle7"/>
    <dgm:cxn modelId="{8F9EDF60-F064-404A-9606-68D4AA0630F8}" type="presParOf" srcId="{5D0513A9-4DF4-4136-BAE0-CF7772EAC562}" destId="{B4EE0FA8-2D27-4E68-8B43-3896FAAB04E4}" srcOrd="3" destOrd="0" presId="urn:microsoft.com/office/officeart/2005/8/layout/cycle7"/>
    <dgm:cxn modelId="{34E43C08-09CC-4EE3-BA60-FF6DD92B4C7B}" type="presParOf" srcId="{B4EE0FA8-2D27-4E68-8B43-3896FAAB04E4}" destId="{10055627-6A64-4155-A42E-EC70647690D5}" srcOrd="0" destOrd="0" presId="urn:microsoft.com/office/officeart/2005/8/layout/cycle7"/>
    <dgm:cxn modelId="{3E29B9FC-08EA-4693-86A7-65D8725732E6}" type="presParOf" srcId="{5D0513A9-4DF4-4136-BAE0-CF7772EAC562}" destId="{7AD75863-5955-4C1C-B67D-18D6203717DF}" srcOrd="4" destOrd="0" presId="urn:microsoft.com/office/officeart/2005/8/layout/cycle7"/>
    <dgm:cxn modelId="{F023575B-B0FF-4D6B-B446-3FB4D0902DA8}" type="presParOf" srcId="{5D0513A9-4DF4-4136-BAE0-CF7772EAC562}" destId="{ABA46833-0B79-4AC6-9306-21735B7B148A}" srcOrd="5" destOrd="0" presId="urn:microsoft.com/office/officeart/2005/8/layout/cycle7"/>
    <dgm:cxn modelId="{EB7AA1DB-E689-4447-9CB6-F30958FD6EFD}" type="presParOf" srcId="{ABA46833-0B79-4AC6-9306-21735B7B148A}" destId="{7AA05A0D-F8E4-4682-BB10-477E319BE7E3}" srcOrd="0" destOrd="0" presId="urn:microsoft.com/office/officeart/2005/8/layout/cycle7"/>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AE7A93-A735-4CFB-ADCC-9D0AD8FFC9B7}"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s-MX"/>
        </a:p>
      </dgm:t>
    </dgm:pt>
    <dgm:pt modelId="{904E8193-E6C2-47A3-B2B1-3461CCF81EC7}">
      <dgm:prSet phldrT="[Texto]"/>
      <dgm:spPr>
        <a:solidFill>
          <a:srgbClr val="3366CC"/>
        </a:solidFill>
      </dgm:spPr>
      <dgm:t>
        <a:bodyPr/>
        <a:lstStyle/>
        <a:p>
          <a:r>
            <a:rPr lang="es-MX" dirty="0" smtClean="0"/>
            <a:t>DOCUMENTADA</a:t>
          </a:r>
          <a:endParaRPr lang="es-MX" dirty="0"/>
        </a:p>
      </dgm:t>
    </dgm:pt>
    <dgm:pt modelId="{9549F6A7-35FC-401E-86F5-FB5214AF0144}" type="parTrans" cxnId="{7E798D0C-4DAC-4E44-8106-B16EA4B9A743}">
      <dgm:prSet/>
      <dgm:spPr/>
      <dgm:t>
        <a:bodyPr/>
        <a:lstStyle/>
        <a:p>
          <a:endParaRPr lang="es-MX"/>
        </a:p>
      </dgm:t>
    </dgm:pt>
    <dgm:pt modelId="{AE3FA02F-DBFA-444A-8D33-47750A1D966C}" type="sibTrans" cxnId="{7E798D0C-4DAC-4E44-8106-B16EA4B9A743}">
      <dgm:prSet/>
      <dgm:spPr/>
      <dgm:t>
        <a:bodyPr/>
        <a:lstStyle/>
        <a:p>
          <a:endParaRPr lang="es-MX"/>
        </a:p>
      </dgm:t>
    </dgm:pt>
    <dgm:pt modelId="{F0C3461E-3C0A-4488-ADD4-23352B57A2D1}">
      <dgm:prSet phldrT="[Texto]"/>
      <dgm:spPr>
        <a:solidFill>
          <a:srgbClr val="3366CC"/>
        </a:solidFill>
      </dgm:spPr>
      <dgm:t>
        <a:bodyPr/>
        <a:lstStyle/>
        <a:p>
          <a:r>
            <a:rPr lang="es-MX" dirty="0" smtClean="0"/>
            <a:t>ORDENADA</a:t>
          </a:r>
          <a:endParaRPr lang="es-MX" dirty="0"/>
        </a:p>
      </dgm:t>
    </dgm:pt>
    <dgm:pt modelId="{FF384BF4-CC18-44D8-AA12-F9CD8BEC0283}" type="parTrans" cxnId="{F8A4B6C7-6CF8-42D2-95DC-F8EA03B38A0C}">
      <dgm:prSet/>
      <dgm:spPr/>
      <dgm:t>
        <a:bodyPr/>
        <a:lstStyle/>
        <a:p>
          <a:endParaRPr lang="es-MX"/>
        </a:p>
      </dgm:t>
    </dgm:pt>
    <dgm:pt modelId="{75A3B6BF-1CD8-4860-B578-FEC286D47850}" type="sibTrans" cxnId="{F8A4B6C7-6CF8-42D2-95DC-F8EA03B38A0C}">
      <dgm:prSet/>
      <dgm:spPr/>
      <dgm:t>
        <a:bodyPr/>
        <a:lstStyle/>
        <a:p>
          <a:endParaRPr lang="es-MX"/>
        </a:p>
      </dgm:t>
    </dgm:pt>
    <dgm:pt modelId="{AC2178CD-29EF-44C7-9ABD-F5AB31E32454}">
      <dgm:prSet phldrT="[Texto]"/>
      <dgm:spPr>
        <a:solidFill>
          <a:srgbClr val="3366CC"/>
        </a:solidFill>
      </dgm:spPr>
      <dgm:t>
        <a:bodyPr/>
        <a:lstStyle/>
        <a:p>
          <a:r>
            <a:rPr lang="es-MX" dirty="0" smtClean="0"/>
            <a:t>PUBLICADA</a:t>
          </a:r>
          <a:endParaRPr lang="es-MX" dirty="0"/>
        </a:p>
      </dgm:t>
    </dgm:pt>
    <dgm:pt modelId="{4555F846-8093-4B59-9FFF-CBA82A23E17C}" type="parTrans" cxnId="{75828160-25B7-42FA-8470-D4554AC0B0DB}">
      <dgm:prSet/>
      <dgm:spPr/>
      <dgm:t>
        <a:bodyPr/>
        <a:lstStyle/>
        <a:p>
          <a:endParaRPr lang="es-MX"/>
        </a:p>
      </dgm:t>
    </dgm:pt>
    <dgm:pt modelId="{AF15EA7A-6FB8-4106-B696-2764040D05DE}" type="sibTrans" cxnId="{75828160-25B7-42FA-8470-D4554AC0B0DB}">
      <dgm:prSet/>
      <dgm:spPr/>
      <dgm:t>
        <a:bodyPr/>
        <a:lstStyle/>
        <a:p>
          <a:endParaRPr lang="es-MX"/>
        </a:p>
      </dgm:t>
    </dgm:pt>
    <dgm:pt modelId="{4BBE7FD9-C0FE-4975-B05E-12709D1D8649}">
      <dgm:prSet/>
      <dgm:spPr>
        <a:solidFill>
          <a:srgbClr val="3366CC"/>
        </a:solidFill>
      </dgm:spPr>
      <dgm:t>
        <a:bodyPr/>
        <a:lstStyle/>
        <a:p>
          <a:r>
            <a:rPr lang="es-MX" dirty="0" smtClean="0"/>
            <a:t>COMPLETA</a:t>
          </a:r>
          <a:endParaRPr lang="es-MX" dirty="0"/>
        </a:p>
      </dgm:t>
    </dgm:pt>
    <dgm:pt modelId="{199FD83F-401E-4C8B-8CE2-E8DEF4DF09FD}" type="parTrans" cxnId="{48326360-7A33-41D7-BF14-1F0BC5CE5513}">
      <dgm:prSet/>
      <dgm:spPr/>
      <dgm:t>
        <a:bodyPr/>
        <a:lstStyle/>
        <a:p>
          <a:endParaRPr lang="es-MX"/>
        </a:p>
      </dgm:t>
    </dgm:pt>
    <dgm:pt modelId="{CCD5D3DE-B6DA-4330-9041-0508BB4AEF70}" type="sibTrans" cxnId="{48326360-7A33-41D7-BF14-1F0BC5CE5513}">
      <dgm:prSet/>
      <dgm:spPr/>
      <dgm:t>
        <a:bodyPr/>
        <a:lstStyle/>
        <a:p>
          <a:endParaRPr lang="es-MX"/>
        </a:p>
      </dgm:t>
    </dgm:pt>
    <dgm:pt modelId="{69F4811A-5A58-4390-9971-2CE1E7360EAC}" type="pres">
      <dgm:prSet presAssocID="{9DAE7A93-A735-4CFB-ADCC-9D0AD8FFC9B7}" presName="linear" presStyleCnt="0">
        <dgm:presLayoutVars>
          <dgm:dir/>
          <dgm:animLvl val="lvl"/>
          <dgm:resizeHandles val="exact"/>
        </dgm:presLayoutVars>
      </dgm:prSet>
      <dgm:spPr/>
      <dgm:t>
        <a:bodyPr/>
        <a:lstStyle/>
        <a:p>
          <a:endParaRPr lang="es-MX"/>
        </a:p>
      </dgm:t>
    </dgm:pt>
    <dgm:pt modelId="{0D6EA975-E81D-4C9F-9B3E-0A2634945302}" type="pres">
      <dgm:prSet presAssocID="{904E8193-E6C2-47A3-B2B1-3461CCF81EC7}" presName="parentLin" presStyleCnt="0"/>
      <dgm:spPr/>
    </dgm:pt>
    <dgm:pt modelId="{5728888B-3776-4435-8BA8-9A38CDD491A9}" type="pres">
      <dgm:prSet presAssocID="{904E8193-E6C2-47A3-B2B1-3461CCF81EC7}" presName="parentLeftMargin" presStyleLbl="node1" presStyleIdx="0" presStyleCnt="4"/>
      <dgm:spPr/>
      <dgm:t>
        <a:bodyPr/>
        <a:lstStyle/>
        <a:p>
          <a:endParaRPr lang="es-MX"/>
        </a:p>
      </dgm:t>
    </dgm:pt>
    <dgm:pt modelId="{29BC9804-F90B-4555-B7B7-CD7D9CA62987}" type="pres">
      <dgm:prSet presAssocID="{904E8193-E6C2-47A3-B2B1-3461CCF81EC7}" presName="parentText" presStyleLbl="node1" presStyleIdx="0" presStyleCnt="4" custLinFactNeighborX="7633" custLinFactNeighborY="1427">
        <dgm:presLayoutVars>
          <dgm:chMax val="0"/>
          <dgm:bulletEnabled val="1"/>
        </dgm:presLayoutVars>
      </dgm:prSet>
      <dgm:spPr/>
      <dgm:t>
        <a:bodyPr/>
        <a:lstStyle/>
        <a:p>
          <a:endParaRPr lang="es-MX"/>
        </a:p>
      </dgm:t>
    </dgm:pt>
    <dgm:pt modelId="{38096C7E-D89B-4520-B44A-0D552E323628}" type="pres">
      <dgm:prSet presAssocID="{904E8193-E6C2-47A3-B2B1-3461CCF81EC7}" presName="negativeSpace" presStyleCnt="0"/>
      <dgm:spPr/>
    </dgm:pt>
    <dgm:pt modelId="{39193B9C-33CC-4253-82B9-41D6D2991126}" type="pres">
      <dgm:prSet presAssocID="{904E8193-E6C2-47A3-B2B1-3461CCF81EC7}" presName="childText" presStyleLbl="conFgAcc1" presStyleIdx="0" presStyleCnt="4">
        <dgm:presLayoutVars>
          <dgm:bulletEnabled val="1"/>
        </dgm:presLayoutVars>
      </dgm:prSet>
      <dgm:spPr/>
    </dgm:pt>
    <dgm:pt modelId="{D47F6A41-EAFF-4248-9F13-8B194E948FDC}" type="pres">
      <dgm:prSet presAssocID="{AE3FA02F-DBFA-444A-8D33-47750A1D966C}" presName="spaceBetweenRectangles" presStyleCnt="0"/>
      <dgm:spPr/>
    </dgm:pt>
    <dgm:pt modelId="{C6874036-8C81-42E5-B032-6C51FBABD5D0}" type="pres">
      <dgm:prSet presAssocID="{F0C3461E-3C0A-4488-ADD4-23352B57A2D1}" presName="parentLin" presStyleCnt="0"/>
      <dgm:spPr/>
    </dgm:pt>
    <dgm:pt modelId="{A26FE43E-9224-48D3-B9B0-E00673D08A30}" type="pres">
      <dgm:prSet presAssocID="{F0C3461E-3C0A-4488-ADD4-23352B57A2D1}" presName="parentLeftMargin" presStyleLbl="node1" presStyleIdx="0" presStyleCnt="4"/>
      <dgm:spPr/>
      <dgm:t>
        <a:bodyPr/>
        <a:lstStyle/>
        <a:p>
          <a:endParaRPr lang="es-MX"/>
        </a:p>
      </dgm:t>
    </dgm:pt>
    <dgm:pt modelId="{7CC2CDE5-419B-4137-9D10-E4D42F94A11C}" type="pres">
      <dgm:prSet presAssocID="{F0C3461E-3C0A-4488-ADD4-23352B57A2D1}" presName="parentText" presStyleLbl="node1" presStyleIdx="1" presStyleCnt="4">
        <dgm:presLayoutVars>
          <dgm:chMax val="0"/>
          <dgm:bulletEnabled val="1"/>
        </dgm:presLayoutVars>
      </dgm:prSet>
      <dgm:spPr/>
      <dgm:t>
        <a:bodyPr/>
        <a:lstStyle/>
        <a:p>
          <a:endParaRPr lang="es-MX"/>
        </a:p>
      </dgm:t>
    </dgm:pt>
    <dgm:pt modelId="{0B29ABEF-AEDE-4B5E-B545-5C829A1D2E17}" type="pres">
      <dgm:prSet presAssocID="{F0C3461E-3C0A-4488-ADD4-23352B57A2D1}" presName="negativeSpace" presStyleCnt="0"/>
      <dgm:spPr/>
    </dgm:pt>
    <dgm:pt modelId="{4FDCE26A-37B1-4B42-99CE-8F6B2909F0BE}" type="pres">
      <dgm:prSet presAssocID="{F0C3461E-3C0A-4488-ADD4-23352B57A2D1}" presName="childText" presStyleLbl="conFgAcc1" presStyleIdx="1" presStyleCnt="4">
        <dgm:presLayoutVars>
          <dgm:bulletEnabled val="1"/>
        </dgm:presLayoutVars>
      </dgm:prSet>
      <dgm:spPr/>
    </dgm:pt>
    <dgm:pt modelId="{6408D831-029B-4296-BB66-63B75AEE242F}" type="pres">
      <dgm:prSet presAssocID="{75A3B6BF-1CD8-4860-B578-FEC286D47850}" presName="spaceBetweenRectangles" presStyleCnt="0"/>
      <dgm:spPr/>
    </dgm:pt>
    <dgm:pt modelId="{FF3D3475-3C96-4691-B20B-BDADB895140F}" type="pres">
      <dgm:prSet presAssocID="{4BBE7FD9-C0FE-4975-B05E-12709D1D8649}" presName="parentLin" presStyleCnt="0"/>
      <dgm:spPr/>
    </dgm:pt>
    <dgm:pt modelId="{9E2E8270-D2B0-497C-B621-8A75454D4DBB}" type="pres">
      <dgm:prSet presAssocID="{4BBE7FD9-C0FE-4975-B05E-12709D1D8649}" presName="parentLeftMargin" presStyleLbl="node1" presStyleIdx="1" presStyleCnt="4"/>
      <dgm:spPr/>
      <dgm:t>
        <a:bodyPr/>
        <a:lstStyle/>
        <a:p>
          <a:endParaRPr lang="es-MX"/>
        </a:p>
      </dgm:t>
    </dgm:pt>
    <dgm:pt modelId="{2F2C8176-0F1A-4047-BAB2-9EFCB8A82F85}" type="pres">
      <dgm:prSet presAssocID="{4BBE7FD9-C0FE-4975-B05E-12709D1D8649}" presName="parentText" presStyleLbl="node1" presStyleIdx="2" presStyleCnt="4">
        <dgm:presLayoutVars>
          <dgm:chMax val="0"/>
          <dgm:bulletEnabled val="1"/>
        </dgm:presLayoutVars>
      </dgm:prSet>
      <dgm:spPr/>
      <dgm:t>
        <a:bodyPr/>
        <a:lstStyle/>
        <a:p>
          <a:endParaRPr lang="es-MX"/>
        </a:p>
      </dgm:t>
    </dgm:pt>
    <dgm:pt modelId="{9E20FCCD-B47C-4B87-B5B9-7693D6A048D8}" type="pres">
      <dgm:prSet presAssocID="{4BBE7FD9-C0FE-4975-B05E-12709D1D8649}" presName="negativeSpace" presStyleCnt="0"/>
      <dgm:spPr/>
    </dgm:pt>
    <dgm:pt modelId="{B9440C58-E11C-463D-8170-1A952EC9AB2D}" type="pres">
      <dgm:prSet presAssocID="{4BBE7FD9-C0FE-4975-B05E-12709D1D8649}" presName="childText" presStyleLbl="conFgAcc1" presStyleIdx="2" presStyleCnt="4">
        <dgm:presLayoutVars>
          <dgm:bulletEnabled val="1"/>
        </dgm:presLayoutVars>
      </dgm:prSet>
      <dgm:spPr/>
    </dgm:pt>
    <dgm:pt modelId="{7E4441A4-4E62-4826-A64D-8FBFF614FA8E}" type="pres">
      <dgm:prSet presAssocID="{CCD5D3DE-B6DA-4330-9041-0508BB4AEF70}" presName="spaceBetweenRectangles" presStyleCnt="0"/>
      <dgm:spPr/>
    </dgm:pt>
    <dgm:pt modelId="{DECDD324-361A-48D6-89A6-67F71576A7F4}" type="pres">
      <dgm:prSet presAssocID="{AC2178CD-29EF-44C7-9ABD-F5AB31E32454}" presName="parentLin" presStyleCnt="0"/>
      <dgm:spPr/>
    </dgm:pt>
    <dgm:pt modelId="{F64160B1-56FE-4719-8D3A-F1773940A81E}" type="pres">
      <dgm:prSet presAssocID="{AC2178CD-29EF-44C7-9ABD-F5AB31E32454}" presName="parentLeftMargin" presStyleLbl="node1" presStyleIdx="2" presStyleCnt="4"/>
      <dgm:spPr/>
      <dgm:t>
        <a:bodyPr/>
        <a:lstStyle/>
        <a:p>
          <a:endParaRPr lang="es-MX"/>
        </a:p>
      </dgm:t>
    </dgm:pt>
    <dgm:pt modelId="{722B4D1B-A407-4805-9333-170DCB5DDE44}" type="pres">
      <dgm:prSet presAssocID="{AC2178CD-29EF-44C7-9ABD-F5AB31E32454}" presName="parentText" presStyleLbl="node1" presStyleIdx="3" presStyleCnt="4">
        <dgm:presLayoutVars>
          <dgm:chMax val="0"/>
          <dgm:bulletEnabled val="1"/>
        </dgm:presLayoutVars>
      </dgm:prSet>
      <dgm:spPr/>
      <dgm:t>
        <a:bodyPr/>
        <a:lstStyle/>
        <a:p>
          <a:endParaRPr lang="es-MX"/>
        </a:p>
      </dgm:t>
    </dgm:pt>
    <dgm:pt modelId="{B94643C6-9039-41D8-A9F8-05C50C2AB1F7}" type="pres">
      <dgm:prSet presAssocID="{AC2178CD-29EF-44C7-9ABD-F5AB31E32454}" presName="negativeSpace" presStyleCnt="0"/>
      <dgm:spPr/>
    </dgm:pt>
    <dgm:pt modelId="{23DCE78C-43D5-4A45-8D12-81C59D275748}" type="pres">
      <dgm:prSet presAssocID="{AC2178CD-29EF-44C7-9ABD-F5AB31E32454}" presName="childText" presStyleLbl="conFgAcc1" presStyleIdx="3" presStyleCnt="4">
        <dgm:presLayoutVars>
          <dgm:bulletEnabled val="1"/>
        </dgm:presLayoutVars>
      </dgm:prSet>
      <dgm:spPr/>
    </dgm:pt>
  </dgm:ptLst>
  <dgm:cxnLst>
    <dgm:cxn modelId="{90DEB345-09AF-4B18-87E8-29C106B076E2}" type="presOf" srcId="{904E8193-E6C2-47A3-B2B1-3461CCF81EC7}" destId="{5728888B-3776-4435-8BA8-9A38CDD491A9}" srcOrd="0" destOrd="0" presId="urn:microsoft.com/office/officeart/2005/8/layout/list1"/>
    <dgm:cxn modelId="{F8A4B6C7-6CF8-42D2-95DC-F8EA03B38A0C}" srcId="{9DAE7A93-A735-4CFB-ADCC-9D0AD8FFC9B7}" destId="{F0C3461E-3C0A-4488-ADD4-23352B57A2D1}" srcOrd="1" destOrd="0" parTransId="{FF384BF4-CC18-44D8-AA12-F9CD8BEC0283}" sibTransId="{75A3B6BF-1CD8-4860-B578-FEC286D47850}"/>
    <dgm:cxn modelId="{14D54CD9-B3B1-418A-BC9C-B57B01D9B068}" type="presOf" srcId="{AC2178CD-29EF-44C7-9ABD-F5AB31E32454}" destId="{F64160B1-56FE-4719-8D3A-F1773940A81E}" srcOrd="0" destOrd="0" presId="urn:microsoft.com/office/officeart/2005/8/layout/list1"/>
    <dgm:cxn modelId="{2273685A-E626-4144-80F1-6B03ED4CBBD7}" type="presOf" srcId="{AC2178CD-29EF-44C7-9ABD-F5AB31E32454}" destId="{722B4D1B-A407-4805-9333-170DCB5DDE44}" srcOrd="1" destOrd="0" presId="urn:microsoft.com/office/officeart/2005/8/layout/list1"/>
    <dgm:cxn modelId="{F68E5B9C-FFDC-41F7-B1EB-3201BD07D8FF}" type="presOf" srcId="{4BBE7FD9-C0FE-4975-B05E-12709D1D8649}" destId="{9E2E8270-D2B0-497C-B621-8A75454D4DBB}" srcOrd="0" destOrd="0" presId="urn:microsoft.com/office/officeart/2005/8/layout/list1"/>
    <dgm:cxn modelId="{48326360-7A33-41D7-BF14-1F0BC5CE5513}" srcId="{9DAE7A93-A735-4CFB-ADCC-9D0AD8FFC9B7}" destId="{4BBE7FD9-C0FE-4975-B05E-12709D1D8649}" srcOrd="2" destOrd="0" parTransId="{199FD83F-401E-4C8B-8CE2-E8DEF4DF09FD}" sibTransId="{CCD5D3DE-B6DA-4330-9041-0508BB4AEF70}"/>
    <dgm:cxn modelId="{75828160-25B7-42FA-8470-D4554AC0B0DB}" srcId="{9DAE7A93-A735-4CFB-ADCC-9D0AD8FFC9B7}" destId="{AC2178CD-29EF-44C7-9ABD-F5AB31E32454}" srcOrd="3" destOrd="0" parTransId="{4555F846-8093-4B59-9FFF-CBA82A23E17C}" sibTransId="{AF15EA7A-6FB8-4106-B696-2764040D05DE}"/>
    <dgm:cxn modelId="{F4E41BBF-AA34-44F9-8EA7-0615FE8CC437}" type="presOf" srcId="{9DAE7A93-A735-4CFB-ADCC-9D0AD8FFC9B7}" destId="{69F4811A-5A58-4390-9971-2CE1E7360EAC}" srcOrd="0" destOrd="0" presId="urn:microsoft.com/office/officeart/2005/8/layout/list1"/>
    <dgm:cxn modelId="{628D05D7-6C5A-4A76-9EE6-127D26CB7E52}" type="presOf" srcId="{4BBE7FD9-C0FE-4975-B05E-12709D1D8649}" destId="{2F2C8176-0F1A-4047-BAB2-9EFCB8A82F85}" srcOrd="1" destOrd="0" presId="urn:microsoft.com/office/officeart/2005/8/layout/list1"/>
    <dgm:cxn modelId="{37878022-3710-4BA1-A23F-0ECF493A394E}" type="presOf" srcId="{F0C3461E-3C0A-4488-ADD4-23352B57A2D1}" destId="{7CC2CDE5-419B-4137-9D10-E4D42F94A11C}" srcOrd="1" destOrd="0" presId="urn:microsoft.com/office/officeart/2005/8/layout/list1"/>
    <dgm:cxn modelId="{EF00101C-64DD-4699-8473-DC81DB250331}" type="presOf" srcId="{904E8193-E6C2-47A3-B2B1-3461CCF81EC7}" destId="{29BC9804-F90B-4555-B7B7-CD7D9CA62987}" srcOrd="1" destOrd="0" presId="urn:microsoft.com/office/officeart/2005/8/layout/list1"/>
    <dgm:cxn modelId="{BFE0D45D-AB83-4C91-A8B8-CB16078EC576}" type="presOf" srcId="{F0C3461E-3C0A-4488-ADD4-23352B57A2D1}" destId="{A26FE43E-9224-48D3-B9B0-E00673D08A30}" srcOrd="0" destOrd="0" presId="urn:microsoft.com/office/officeart/2005/8/layout/list1"/>
    <dgm:cxn modelId="{7E798D0C-4DAC-4E44-8106-B16EA4B9A743}" srcId="{9DAE7A93-A735-4CFB-ADCC-9D0AD8FFC9B7}" destId="{904E8193-E6C2-47A3-B2B1-3461CCF81EC7}" srcOrd="0" destOrd="0" parTransId="{9549F6A7-35FC-401E-86F5-FB5214AF0144}" sibTransId="{AE3FA02F-DBFA-444A-8D33-47750A1D966C}"/>
    <dgm:cxn modelId="{0621F1D0-3DBA-4C91-BE24-76491D1146F0}" type="presParOf" srcId="{69F4811A-5A58-4390-9971-2CE1E7360EAC}" destId="{0D6EA975-E81D-4C9F-9B3E-0A2634945302}" srcOrd="0" destOrd="0" presId="urn:microsoft.com/office/officeart/2005/8/layout/list1"/>
    <dgm:cxn modelId="{AEA11C39-1BE9-48BD-B7B6-83A9F391BAB4}" type="presParOf" srcId="{0D6EA975-E81D-4C9F-9B3E-0A2634945302}" destId="{5728888B-3776-4435-8BA8-9A38CDD491A9}" srcOrd="0" destOrd="0" presId="urn:microsoft.com/office/officeart/2005/8/layout/list1"/>
    <dgm:cxn modelId="{2E8D4E7B-2C4E-4571-A781-CDC4D1FF0902}" type="presParOf" srcId="{0D6EA975-E81D-4C9F-9B3E-0A2634945302}" destId="{29BC9804-F90B-4555-B7B7-CD7D9CA62987}" srcOrd="1" destOrd="0" presId="urn:microsoft.com/office/officeart/2005/8/layout/list1"/>
    <dgm:cxn modelId="{9640859B-B480-453B-B276-2509705317EB}" type="presParOf" srcId="{69F4811A-5A58-4390-9971-2CE1E7360EAC}" destId="{38096C7E-D89B-4520-B44A-0D552E323628}" srcOrd="1" destOrd="0" presId="urn:microsoft.com/office/officeart/2005/8/layout/list1"/>
    <dgm:cxn modelId="{270B15CD-6FB3-47C1-9904-929812BAA15E}" type="presParOf" srcId="{69F4811A-5A58-4390-9971-2CE1E7360EAC}" destId="{39193B9C-33CC-4253-82B9-41D6D2991126}" srcOrd="2" destOrd="0" presId="urn:microsoft.com/office/officeart/2005/8/layout/list1"/>
    <dgm:cxn modelId="{8FA31C76-B452-4421-816E-95A939F9F420}" type="presParOf" srcId="{69F4811A-5A58-4390-9971-2CE1E7360EAC}" destId="{D47F6A41-EAFF-4248-9F13-8B194E948FDC}" srcOrd="3" destOrd="0" presId="urn:microsoft.com/office/officeart/2005/8/layout/list1"/>
    <dgm:cxn modelId="{B2C01C73-ECBA-479F-8F06-9F3494F8B2A6}" type="presParOf" srcId="{69F4811A-5A58-4390-9971-2CE1E7360EAC}" destId="{C6874036-8C81-42E5-B032-6C51FBABD5D0}" srcOrd="4" destOrd="0" presId="urn:microsoft.com/office/officeart/2005/8/layout/list1"/>
    <dgm:cxn modelId="{00D0876E-38B1-48F0-8308-B99CD37DF2A3}" type="presParOf" srcId="{C6874036-8C81-42E5-B032-6C51FBABD5D0}" destId="{A26FE43E-9224-48D3-B9B0-E00673D08A30}" srcOrd="0" destOrd="0" presId="urn:microsoft.com/office/officeart/2005/8/layout/list1"/>
    <dgm:cxn modelId="{BBB6139A-A544-42DD-90F6-7DFA0A8C2EE2}" type="presParOf" srcId="{C6874036-8C81-42E5-B032-6C51FBABD5D0}" destId="{7CC2CDE5-419B-4137-9D10-E4D42F94A11C}" srcOrd="1" destOrd="0" presId="urn:microsoft.com/office/officeart/2005/8/layout/list1"/>
    <dgm:cxn modelId="{F4A9A904-7CDF-4D48-99FA-97EB633D5556}" type="presParOf" srcId="{69F4811A-5A58-4390-9971-2CE1E7360EAC}" destId="{0B29ABEF-AEDE-4B5E-B545-5C829A1D2E17}" srcOrd="5" destOrd="0" presId="urn:microsoft.com/office/officeart/2005/8/layout/list1"/>
    <dgm:cxn modelId="{F801CF46-BA9F-4EB3-BA44-37C6246B8509}" type="presParOf" srcId="{69F4811A-5A58-4390-9971-2CE1E7360EAC}" destId="{4FDCE26A-37B1-4B42-99CE-8F6B2909F0BE}" srcOrd="6" destOrd="0" presId="urn:microsoft.com/office/officeart/2005/8/layout/list1"/>
    <dgm:cxn modelId="{6005EA8A-5A4B-42FD-A9BC-6D430088B946}" type="presParOf" srcId="{69F4811A-5A58-4390-9971-2CE1E7360EAC}" destId="{6408D831-029B-4296-BB66-63B75AEE242F}" srcOrd="7" destOrd="0" presId="urn:microsoft.com/office/officeart/2005/8/layout/list1"/>
    <dgm:cxn modelId="{D02A40D5-58EB-4451-8E24-0FDEC7D2C43D}" type="presParOf" srcId="{69F4811A-5A58-4390-9971-2CE1E7360EAC}" destId="{FF3D3475-3C96-4691-B20B-BDADB895140F}" srcOrd="8" destOrd="0" presId="urn:microsoft.com/office/officeart/2005/8/layout/list1"/>
    <dgm:cxn modelId="{A2B6C883-BB2A-4759-98F3-A8D98F316E0A}" type="presParOf" srcId="{FF3D3475-3C96-4691-B20B-BDADB895140F}" destId="{9E2E8270-D2B0-497C-B621-8A75454D4DBB}" srcOrd="0" destOrd="0" presId="urn:microsoft.com/office/officeart/2005/8/layout/list1"/>
    <dgm:cxn modelId="{88691E55-6376-43DD-AECA-8CB30E4A3E97}" type="presParOf" srcId="{FF3D3475-3C96-4691-B20B-BDADB895140F}" destId="{2F2C8176-0F1A-4047-BAB2-9EFCB8A82F85}" srcOrd="1" destOrd="0" presId="urn:microsoft.com/office/officeart/2005/8/layout/list1"/>
    <dgm:cxn modelId="{8713548A-071D-4F63-836A-1C190715C4D0}" type="presParOf" srcId="{69F4811A-5A58-4390-9971-2CE1E7360EAC}" destId="{9E20FCCD-B47C-4B87-B5B9-7693D6A048D8}" srcOrd="9" destOrd="0" presId="urn:microsoft.com/office/officeart/2005/8/layout/list1"/>
    <dgm:cxn modelId="{2F84C2E1-5B1E-4677-947E-7CBAE453F501}" type="presParOf" srcId="{69F4811A-5A58-4390-9971-2CE1E7360EAC}" destId="{B9440C58-E11C-463D-8170-1A952EC9AB2D}" srcOrd="10" destOrd="0" presId="urn:microsoft.com/office/officeart/2005/8/layout/list1"/>
    <dgm:cxn modelId="{8E2BFD5D-46BF-4FF2-AE87-C899FBCF1A35}" type="presParOf" srcId="{69F4811A-5A58-4390-9971-2CE1E7360EAC}" destId="{7E4441A4-4E62-4826-A64D-8FBFF614FA8E}" srcOrd="11" destOrd="0" presId="urn:microsoft.com/office/officeart/2005/8/layout/list1"/>
    <dgm:cxn modelId="{6B59DEBB-0650-4012-8E18-C6A2F5839B57}" type="presParOf" srcId="{69F4811A-5A58-4390-9971-2CE1E7360EAC}" destId="{DECDD324-361A-48D6-89A6-67F71576A7F4}" srcOrd="12" destOrd="0" presId="urn:microsoft.com/office/officeart/2005/8/layout/list1"/>
    <dgm:cxn modelId="{C2D35EAC-ACBF-4BB1-B01F-B704DF20889A}" type="presParOf" srcId="{DECDD324-361A-48D6-89A6-67F71576A7F4}" destId="{F64160B1-56FE-4719-8D3A-F1773940A81E}" srcOrd="0" destOrd="0" presId="urn:microsoft.com/office/officeart/2005/8/layout/list1"/>
    <dgm:cxn modelId="{CA681F7C-076C-4DDB-A286-BF51F44AD2B6}" type="presParOf" srcId="{DECDD324-361A-48D6-89A6-67F71576A7F4}" destId="{722B4D1B-A407-4805-9333-170DCB5DDE44}" srcOrd="1" destOrd="0" presId="urn:microsoft.com/office/officeart/2005/8/layout/list1"/>
    <dgm:cxn modelId="{8F5931D0-3901-4DF1-876B-A6214FA0ABD9}" type="presParOf" srcId="{69F4811A-5A58-4390-9971-2CE1E7360EAC}" destId="{B94643C6-9039-41D8-A9F8-05C50C2AB1F7}" srcOrd="13" destOrd="0" presId="urn:microsoft.com/office/officeart/2005/8/layout/list1"/>
    <dgm:cxn modelId="{BBE9D817-BCE4-4FD6-BC33-9B5AA6BAAB0C}" type="presParOf" srcId="{69F4811A-5A58-4390-9971-2CE1E7360EAC}" destId="{23DCE78C-43D5-4A45-8D12-81C59D275748}" srcOrd="14" destOrd="0" presId="urn:microsoft.com/office/officeart/2005/8/layout/list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3763D5-080D-409C-BF6B-8A68969620EC}" type="doc">
      <dgm:prSet loTypeId="urn:microsoft.com/office/officeart/2005/8/layout/arrow1" loCatId="process" qsTypeId="urn:microsoft.com/office/officeart/2005/8/quickstyle/simple1" qsCatId="simple" csTypeId="urn:microsoft.com/office/officeart/2005/8/colors/colorful5" csCatId="colorful" phldr="1"/>
      <dgm:spPr/>
      <dgm:t>
        <a:bodyPr/>
        <a:lstStyle/>
        <a:p>
          <a:endParaRPr lang="es-MX"/>
        </a:p>
      </dgm:t>
    </dgm:pt>
    <dgm:pt modelId="{5DA4A45D-E783-4D08-830F-D1284A424316}">
      <dgm:prSet phldrT="[Texto]" custT="1"/>
      <dgm:spPr/>
      <dgm:t>
        <a:bodyPr/>
        <a:lstStyle/>
        <a:p>
          <a:r>
            <a:rPr lang="es-MX" sz="2000" dirty="0" smtClean="0"/>
            <a:t>DERECHOS</a:t>
          </a:r>
          <a:endParaRPr lang="es-MX" sz="2000" dirty="0"/>
        </a:p>
      </dgm:t>
    </dgm:pt>
    <dgm:pt modelId="{DDAE99FE-95C1-4AA2-8CF0-82A40A044600}" type="parTrans" cxnId="{1617607A-B5E9-4E25-9F4D-E51E17E18C28}">
      <dgm:prSet/>
      <dgm:spPr/>
      <dgm:t>
        <a:bodyPr/>
        <a:lstStyle/>
        <a:p>
          <a:endParaRPr lang="es-MX" sz="1400"/>
        </a:p>
      </dgm:t>
    </dgm:pt>
    <dgm:pt modelId="{A53FAE17-9FE5-460E-9418-DD7745E32136}" type="sibTrans" cxnId="{1617607A-B5E9-4E25-9F4D-E51E17E18C28}">
      <dgm:prSet/>
      <dgm:spPr/>
      <dgm:t>
        <a:bodyPr/>
        <a:lstStyle/>
        <a:p>
          <a:endParaRPr lang="es-MX" sz="1400"/>
        </a:p>
      </dgm:t>
    </dgm:pt>
    <dgm:pt modelId="{283F2A14-6004-4A02-A2DA-7CD86D3D7280}">
      <dgm:prSet phldrT="[Texto]" custT="1"/>
      <dgm:spPr/>
      <dgm:t>
        <a:bodyPr/>
        <a:lstStyle/>
        <a:p>
          <a:r>
            <a:rPr lang="es-MX" sz="2000" dirty="0" smtClean="0"/>
            <a:t>OBLIGACIONES</a:t>
          </a:r>
          <a:endParaRPr lang="es-MX" sz="2000" dirty="0"/>
        </a:p>
      </dgm:t>
    </dgm:pt>
    <dgm:pt modelId="{6D2287A1-BC54-4048-97BD-0425797E4263}" type="parTrans" cxnId="{EAEFA6AD-94AC-4903-B153-2B1C1C416A06}">
      <dgm:prSet/>
      <dgm:spPr/>
      <dgm:t>
        <a:bodyPr/>
        <a:lstStyle/>
        <a:p>
          <a:endParaRPr lang="es-MX" sz="1400"/>
        </a:p>
      </dgm:t>
    </dgm:pt>
    <dgm:pt modelId="{CC613239-C062-45D4-8994-BF54FB9B44D0}" type="sibTrans" cxnId="{EAEFA6AD-94AC-4903-B153-2B1C1C416A06}">
      <dgm:prSet/>
      <dgm:spPr/>
      <dgm:t>
        <a:bodyPr/>
        <a:lstStyle/>
        <a:p>
          <a:endParaRPr lang="es-MX" sz="1400"/>
        </a:p>
      </dgm:t>
    </dgm:pt>
    <dgm:pt modelId="{F6008B72-18F9-4058-8056-CF7DA64BE9AB}" type="pres">
      <dgm:prSet presAssocID="{993763D5-080D-409C-BF6B-8A68969620EC}" presName="cycle" presStyleCnt="0">
        <dgm:presLayoutVars>
          <dgm:dir/>
          <dgm:resizeHandles val="exact"/>
        </dgm:presLayoutVars>
      </dgm:prSet>
      <dgm:spPr/>
      <dgm:t>
        <a:bodyPr/>
        <a:lstStyle/>
        <a:p>
          <a:endParaRPr lang="es-MX"/>
        </a:p>
      </dgm:t>
    </dgm:pt>
    <dgm:pt modelId="{B6E5B0E0-A06C-4DFE-A27C-3953A4279897}" type="pres">
      <dgm:prSet presAssocID="{5DA4A45D-E783-4D08-830F-D1284A424316}" presName="arrow" presStyleLbl="node1" presStyleIdx="0" presStyleCnt="2" custRadScaleRad="98161" custRadScaleInc="-274">
        <dgm:presLayoutVars>
          <dgm:bulletEnabled val="1"/>
        </dgm:presLayoutVars>
      </dgm:prSet>
      <dgm:spPr/>
      <dgm:t>
        <a:bodyPr/>
        <a:lstStyle/>
        <a:p>
          <a:endParaRPr lang="es-MX"/>
        </a:p>
      </dgm:t>
    </dgm:pt>
    <dgm:pt modelId="{58342A9B-76C8-457D-AF59-1E0C0456AABA}" type="pres">
      <dgm:prSet presAssocID="{283F2A14-6004-4A02-A2DA-7CD86D3D7280}" presName="arrow" presStyleLbl="node1" presStyleIdx="1" presStyleCnt="2">
        <dgm:presLayoutVars>
          <dgm:bulletEnabled val="1"/>
        </dgm:presLayoutVars>
      </dgm:prSet>
      <dgm:spPr/>
      <dgm:t>
        <a:bodyPr/>
        <a:lstStyle/>
        <a:p>
          <a:endParaRPr lang="es-MX"/>
        </a:p>
      </dgm:t>
    </dgm:pt>
  </dgm:ptLst>
  <dgm:cxnLst>
    <dgm:cxn modelId="{1617607A-B5E9-4E25-9F4D-E51E17E18C28}" srcId="{993763D5-080D-409C-BF6B-8A68969620EC}" destId="{5DA4A45D-E783-4D08-830F-D1284A424316}" srcOrd="0" destOrd="0" parTransId="{DDAE99FE-95C1-4AA2-8CF0-82A40A044600}" sibTransId="{A53FAE17-9FE5-460E-9418-DD7745E32136}"/>
    <dgm:cxn modelId="{3197AB2C-91C3-4100-9776-F855926CA6FF}" type="presOf" srcId="{283F2A14-6004-4A02-A2DA-7CD86D3D7280}" destId="{58342A9B-76C8-457D-AF59-1E0C0456AABA}" srcOrd="0" destOrd="0" presId="urn:microsoft.com/office/officeart/2005/8/layout/arrow1"/>
    <dgm:cxn modelId="{EAEFA6AD-94AC-4903-B153-2B1C1C416A06}" srcId="{993763D5-080D-409C-BF6B-8A68969620EC}" destId="{283F2A14-6004-4A02-A2DA-7CD86D3D7280}" srcOrd="1" destOrd="0" parTransId="{6D2287A1-BC54-4048-97BD-0425797E4263}" sibTransId="{CC613239-C062-45D4-8994-BF54FB9B44D0}"/>
    <dgm:cxn modelId="{B9A2387B-C835-4C7F-BCD0-D26E01C76146}" type="presOf" srcId="{993763D5-080D-409C-BF6B-8A68969620EC}" destId="{F6008B72-18F9-4058-8056-CF7DA64BE9AB}" srcOrd="0" destOrd="0" presId="urn:microsoft.com/office/officeart/2005/8/layout/arrow1"/>
    <dgm:cxn modelId="{58A955E0-26E9-4D64-BECB-81F57A26D6D9}" type="presOf" srcId="{5DA4A45D-E783-4D08-830F-D1284A424316}" destId="{B6E5B0E0-A06C-4DFE-A27C-3953A4279897}" srcOrd="0" destOrd="0" presId="urn:microsoft.com/office/officeart/2005/8/layout/arrow1"/>
    <dgm:cxn modelId="{7CA48FF5-7230-4174-AABD-E6249156EE2E}" type="presParOf" srcId="{F6008B72-18F9-4058-8056-CF7DA64BE9AB}" destId="{B6E5B0E0-A06C-4DFE-A27C-3953A4279897}" srcOrd="0" destOrd="0" presId="urn:microsoft.com/office/officeart/2005/8/layout/arrow1"/>
    <dgm:cxn modelId="{FF831E6F-E110-49BF-9DD2-455CD85F51B3}" type="presParOf" srcId="{F6008B72-18F9-4058-8056-CF7DA64BE9AB}" destId="{58342A9B-76C8-457D-AF59-1E0C0456AABA}" srcOrd="1" destOrd="0" presId="urn:microsoft.com/office/officeart/2005/8/layout/arrow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1A3557-944E-4317-B5AE-6527E29008BB}" type="doc">
      <dgm:prSet loTypeId="urn:microsoft.com/office/officeart/2005/8/layout/pyramid1" loCatId="pyramid" qsTypeId="urn:microsoft.com/office/officeart/2005/8/quickstyle/simple3" qsCatId="simple" csTypeId="urn:microsoft.com/office/officeart/2005/8/colors/accent3_5" csCatId="accent3" phldr="1"/>
      <dgm:spPr/>
      <dgm:t>
        <a:bodyPr/>
        <a:lstStyle/>
        <a:p>
          <a:endParaRPr lang="es-MX"/>
        </a:p>
      </dgm:t>
    </dgm:pt>
    <dgm:pt modelId="{AC8383E8-96FA-4AA9-856C-A8645D4EDF0D}">
      <dgm:prSet phldrT="[Texto]" custT="1"/>
      <dgm:spPr>
        <a:solidFill>
          <a:srgbClr val="CCECFF">
            <a:alpha val="76471"/>
          </a:srgbClr>
        </a:solidFill>
      </dgm:spPr>
      <dgm:t>
        <a:bodyPr/>
        <a:lstStyle/>
        <a:p>
          <a:r>
            <a:rPr lang="es-MX" sz="2000" dirty="0" smtClean="0"/>
            <a:t>LEYES ESTATALES</a:t>
          </a:r>
          <a:endParaRPr lang="es-MX" sz="2000" dirty="0"/>
        </a:p>
      </dgm:t>
    </dgm:pt>
    <dgm:pt modelId="{D98DA1A7-B3F3-4C96-AA7F-9EECDF87ACEA}" type="parTrans" cxnId="{EFE7702F-0391-4226-BDC2-288BB70A2716}">
      <dgm:prSet/>
      <dgm:spPr/>
      <dgm:t>
        <a:bodyPr/>
        <a:lstStyle/>
        <a:p>
          <a:endParaRPr lang="es-MX" sz="1000"/>
        </a:p>
      </dgm:t>
    </dgm:pt>
    <dgm:pt modelId="{A036FA6B-E9F6-494D-9F80-83F0D07A1388}" type="sibTrans" cxnId="{EFE7702F-0391-4226-BDC2-288BB70A2716}">
      <dgm:prSet/>
      <dgm:spPr/>
      <dgm:t>
        <a:bodyPr/>
        <a:lstStyle/>
        <a:p>
          <a:endParaRPr lang="es-MX" sz="1000"/>
        </a:p>
      </dgm:t>
    </dgm:pt>
    <dgm:pt modelId="{23031893-6B6F-4548-9F1C-B64661D45E50}">
      <dgm:prSet phldrT="[Texto]" custT="1"/>
      <dgm:spPr>
        <a:solidFill>
          <a:srgbClr val="66CCFF">
            <a:alpha val="63137"/>
          </a:srgbClr>
        </a:solidFill>
      </dgm:spPr>
      <dgm:t>
        <a:bodyPr/>
        <a:lstStyle/>
        <a:p>
          <a:r>
            <a:rPr lang="es-MX" sz="2800" dirty="0" smtClean="0"/>
            <a:t>LEYES GENERALES</a:t>
          </a:r>
          <a:endParaRPr lang="es-MX" sz="2800" dirty="0"/>
        </a:p>
      </dgm:t>
    </dgm:pt>
    <dgm:pt modelId="{EBB3F145-93A1-43E2-952C-C4A16CD7D577}" type="parTrans" cxnId="{1B9AD53C-675A-460A-BA8F-FB08E7256DC3}">
      <dgm:prSet/>
      <dgm:spPr/>
      <dgm:t>
        <a:bodyPr/>
        <a:lstStyle/>
        <a:p>
          <a:endParaRPr lang="es-MX" sz="1000"/>
        </a:p>
      </dgm:t>
    </dgm:pt>
    <dgm:pt modelId="{A4679183-9C7A-4525-9637-1FF7B61BDBD0}" type="sibTrans" cxnId="{1B9AD53C-675A-460A-BA8F-FB08E7256DC3}">
      <dgm:prSet/>
      <dgm:spPr/>
      <dgm:t>
        <a:bodyPr/>
        <a:lstStyle/>
        <a:p>
          <a:endParaRPr lang="es-MX" sz="1000"/>
        </a:p>
      </dgm:t>
    </dgm:pt>
    <dgm:pt modelId="{10AE5B30-D1CD-4D8B-B2F0-4048AB0526E0}">
      <dgm:prSet phldrT="[Texto]" custT="1"/>
      <dgm:spPr>
        <a:solidFill>
          <a:srgbClr val="99CCFF">
            <a:alpha val="50000"/>
          </a:srgbClr>
        </a:solidFill>
      </dgm:spPr>
      <dgm:t>
        <a:bodyPr/>
        <a:lstStyle/>
        <a:p>
          <a:r>
            <a:rPr lang="es-MX" sz="2800" dirty="0" smtClean="0"/>
            <a:t>CONSTITUCIONES</a:t>
          </a:r>
          <a:endParaRPr lang="es-MX" sz="2800" dirty="0"/>
        </a:p>
      </dgm:t>
    </dgm:pt>
    <dgm:pt modelId="{6D4D9111-91BD-48F8-BD37-648CBE605B55}" type="parTrans" cxnId="{641C24DD-2692-4635-B686-B9A336519C78}">
      <dgm:prSet/>
      <dgm:spPr/>
      <dgm:t>
        <a:bodyPr/>
        <a:lstStyle/>
        <a:p>
          <a:endParaRPr lang="es-MX" sz="1000"/>
        </a:p>
      </dgm:t>
    </dgm:pt>
    <dgm:pt modelId="{30D1ED53-3B05-4B5C-8742-213483BBCB1D}" type="sibTrans" cxnId="{641C24DD-2692-4635-B686-B9A336519C78}">
      <dgm:prSet/>
      <dgm:spPr/>
      <dgm:t>
        <a:bodyPr/>
        <a:lstStyle/>
        <a:p>
          <a:endParaRPr lang="es-MX" sz="1000"/>
        </a:p>
      </dgm:t>
    </dgm:pt>
    <dgm:pt modelId="{5F16E730-76A5-4292-A059-11BB493A4610}">
      <dgm:prSet custT="1"/>
      <dgm:spPr>
        <a:solidFill>
          <a:srgbClr val="0066CC">
            <a:alpha val="89804"/>
          </a:srgbClr>
        </a:solidFill>
      </dgm:spPr>
      <dgm:t>
        <a:bodyPr/>
        <a:lstStyle/>
        <a:p>
          <a:endParaRPr lang="es-MX" sz="1800" dirty="0" smtClean="0"/>
        </a:p>
        <a:p>
          <a:r>
            <a:rPr lang="es-MX" sz="1800" b="1" dirty="0" smtClean="0"/>
            <a:t>COD</a:t>
          </a:r>
        </a:p>
        <a:p>
          <a:r>
            <a:rPr lang="es-MX" sz="1800" b="1" dirty="0" smtClean="0"/>
            <a:t>REGL</a:t>
          </a:r>
          <a:r>
            <a:rPr lang="es-MX" sz="1800" dirty="0" smtClean="0"/>
            <a:t>.</a:t>
          </a:r>
          <a:endParaRPr lang="es-MX" sz="1800" dirty="0"/>
        </a:p>
      </dgm:t>
    </dgm:pt>
    <dgm:pt modelId="{4A973D2E-0E79-427C-AC84-B7F5E0918D05}" type="parTrans" cxnId="{86B0FFDE-A646-4F57-84CE-4A28B11D1885}">
      <dgm:prSet/>
      <dgm:spPr/>
      <dgm:t>
        <a:bodyPr/>
        <a:lstStyle/>
        <a:p>
          <a:endParaRPr lang="es-MX" sz="1000"/>
        </a:p>
      </dgm:t>
    </dgm:pt>
    <dgm:pt modelId="{9A31798B-A835-4DA4-8129-94E051A5BD96}" type="sibTrans" cxnId="{86B0FFDE-A646-4F57-84CE-4A28B11D1885}">
      <dgm:prSet/>
      <dgm:spPr/>
      <dgm:t>
        <a:bodyPr/>
        <a:lstStyle/>
        <a:p>
          <a:endParaRPr lang="es-MX" sz="1000"/>
        </a:p>
      </dgm:t>
    </dgm:pt>
    <dgm:pt modelId="{A8980D66-DFB0-4893-B04D-8C34D8D71E93}">
      <dgm:prSet phldrT="[Texto]" custT="1"/>
      <dgm:spPr>
        <a:solidFill>
          <a:srgbClr val="CCECFF">
            <a:alpha val="76471"/>
          </a:srgbClr>
        </a:solidFill>
      </dgm:spPr>
      <dgm:t>
        <a:bodyPr/>
        <a:lstStyle/>
        <a:p>
          <a:r>
            <a:rPr lang="es-MX" sz="2800" dirty="0" smtClean="0"/>
            <a:t>LEY FEDERAL</a:t>
          </a:r>
          <a:endParaRPr lang="es-MX" sz="2800" dirty="0"/>
        </a:p>
      </dgm:t>
    </dgm:pt>
    <dgm:pt modelId="{07DDB2B6-C4A4-4859-A3E5-F872CC14FD83}" type="parTrans" cxnId="{9F14662C-75E1-4582-8876-F4633161B636}">
      <dgm:prSet/>
      <dgm:spPr/>
      <dgm:t>
        <a:bodyPr/>
        <a:lstStyle/>
        <a:p>
          <a:endParaRPr lang="es-MX"/>
        </a:p>
      </dgm:t>
    </dgm:pt>
    <dgm:pt modelId="{B916E373-FC88-4A80-B75A-F5322A65A3F0}" type="sibTrans" cxnId="{9F14662C-75E1-4582-8876-F4633161B636}">
      <dgm:prSet/>
      <dgm:spPr/>
      <dgm:t>
        <a:bodyPr/>
        <a:lstStyle/>
        <a:p>
          <a:endParaRPr lang="es-MX"/>
        </a:p>
      </dgm:t>
    </dgm:pt>
    <dgm:pt modelId="{F37C28B5-615D-4D00-8EEE-F4B81BF926B0}" type="pres">
      <dgm:prSet presAssocID="{EB1A3557-944E-4317-B5AE-6527E29008BB}" presName="Name0" presStyleCnt="0">
        <dgm:presLayoutVars>
          <dgm:dir/>
          <dgm:animLvl val="lvl"/>
          <dgm:resizeHandles val="exact"/>
        </dgm:presLayoutVars>
      </dgm:prSet>
      <dgm:spPr/>
      <dgm:t>
        <a:bodyPr/>
        <a:lstStyle/>
        <a:p>
          <a:endParaRPr lang="es-MX"/>
        </a:p>
      </dgm:t>
    </dgm:pt>
    <dgm:pt modelId="{8980F427-CC18-41C5-AB2C-3B6CFB413C9D}" type="pres">
      <dgm:prSet presAssocID="{5F16E730-76A5-4292-A059-11BB493A4610}" presName="Name8" presStyleCnt="0"/>
      <dgm:spPr/>
      <dgm:t>
        <a:bodyPr/>
        <a:lstStyle/>
        <a:p>
          <a:endParaRPr lang="es-MX"/>
        </a:p>
      </dgm:t>
    </dgm:pt>
    <dgm:pt modelId="{E54DCDFA-36ED-41A8-989B-069E6DD2B00C}" type="pres">
      <dgm:prSet presAssocID="{5F16E730-76A5-4292-A059-11BB493A4610}" presName="level" presStyleLbl="node1" presStyleIdx="0" presStyleCnt="5" custLinFactNeighborY="-4784">
        <dgm:presLayoutVars>
          <dgm:chMax val="1"/>
          <dgm:bulletEnabled val="1"/>
        </dgm:presLayoutVars>
      </dgm:prSet>
      <dgm:spPr/>
      <dgm:t>
        <a:bodyPr/>
        <a:lstStyle/>
        <a:p>
          <a:endParaRPr lang="es-MX"/>
        </a:p>
      </dgm:t>
    </dgm:pt>
    <dgm:pt modelId="{FED999F0-27B6-49B3-91F5-AAB9C092D65E}" type="pres">
      <dgm:prSet presAssocID="{5F16E730-76A5-4292-A059-11BB493A4610}" presName="levelTx" presStyleLbl="revTx" presStyleIdx="0" presStyleCnt="0">
        <dgm:presLayoutVars>
          <dgm:chMax val="1"/>
          <dgm:bulletEnabled val="1"/>
        </dgm:presLayoutVars>
      </dgm:prSet>
      <dgm:spPr/>
      <dgm:t>
        <a:bodyPr/>
        <a:lstStyle/>
        <a:p>
          <a:endParaRPr lang="es-MX"/>
        </a:p>
      </dgm:t>
    </dgm:pt>
    <dgm:pt modelId="{2EC66836-B119-4264-A56C-4FBD29309811}" type="pres">
      <dgm:prSet presAssocID="{AC8383E8-96FA-4AA9-856C-A8645D4EDF0D}" presName="Name8" presStyleCnt="0"/>
      <dgm:spPr/>
      <dgm:t>
        <a:bodyPr/>
        <a:lstStyle/>
        <a:p>
          <a:endParaRPr lang="es-MX"/>
        </a:p>
      </dgm:t>
    </dgm:pt>
    <dgm:pt modelId="{BB4F7DBB-A7A7-4D3C-82F0-FBEF282F4BF2}" type="pres">
      <dgm:prSet presAssocID="{AC8383E8-96FA-4AA9-856C-A8645D4EDF0D}" presName="level" presStyleLbl="node1" presStyleIdx="1" presStyleCnt="5">
        <dgm:presLayoutVars>
          <dgm:chMax val="1"/>
          <dgm:bulletEnabled val="1"/>
        </dgm:presLayoutVars>
      </dgm:prSet>
      <dgm:spPr/>
      <dgm:t>
        <a:bodyPr/>
        <a:lstStyle/>
        <a:p>
          <a:endParaRPr lang="es-MX"/>
        </a:p>
      </dgm:t>
    </dgm:pt>
    <dgm:pt modelId="{340ED26F-6979-4AD4-8E7D-F10C954A66F1}" type="pres">
      <dgm:prSet presAssocID="{AC8383E8-96FA-4AA9-856C-A8645D4EDF0D}" presName="levelTx" presStyleLbl="revTx" presStyleIdx="0" presStyleCnt="0">
        <dgm:presLayoutVars>
          <dgm:chMax val="1"/>
          <dgm:bulletEnabled val="1"/>
        </dgm:presLayoutVars>
      </dgm:prSet>
      <dgm:spPr/>
      <dgm:t>
        <a:bodyPr/>
        <a:lstStyle/>
        <a:p>
          <a:endParaRPr lang="es-MX"/>
        </a:p>
      </dgm:t>
    </dgm:pt>
    <dgm:pt modelId="{E54EDDAF-4F09-4DE6-BAE3-DAD8E87DBEB1}" type="pres">
      <dgm:prSet presAssocID="{A8980D66-DFB0-4893-B04D-8C34D8D71E93}" presName="Name8" presStyleCnt="0"/>
      <dgm:spPr/>
    </dgm:pt>
    <dgm:pt modelId="{343111DA-DCFE-48F8-9972-944EABD80864}" type="pres">
      <dgm:prSet presAssocID="{A8980D66-DFB0-4893-B04D-8C34D8D71E93}" presName="level" presStyleLbl="node1" presStyleIdx="2" presStyleCnt="5">
        <dgm:presLayoutVars>
          <dgm:chMax val="1"/>
          <dgm:bulletEnabled val="1"/>
        </dgm:presLayoutVars>
      </dgm:prSet>
      <dgm:spPr/>
      <dgm:t>
        <a:bodyPr/>
        <a:lstStyle/>
        <a:p>
          <a:endParaRPr lang="es-MX"/>
        </a:p>
      </dgm:t>
    </dgm:pt>
    <dgm:pt modelId="{B4328868-6E53-4344-829D-8D09543FA49B}" type="pres">
      <dgm:prSet presAssocID="{A8980D66-DFB0-4893-B04D-8C34D8D71E93}" presName="levelTx" presStyleLbl="revTx" presStyleIdx="0" presStyleCnt="0">
        <dgm:presLayoutVars>
          <dgm:chMax val="1"/>
          <dgm:bulletEnabled val="1"/>
        </dgm:presLayoutVars>
      </dgm:prSet>
      <dgm:spPr/>
      <dgm:t>
        <a:bodyPr/>
        <a:lstStyle/>
        <a:p>
          <a:endParaRPr lang="es-MX"/>
        </a:p>
      </dgm:t>
    </dgm:pt>
    <dgm:pt modelId="{E455B90A-1CE9-4A1C-9DF5-EF0EE31AFF44}" type="pres">
      <dgm:prSet presAssocID="{23031893-6B6F-4548-9F1C-B64661D45E50}" presName="Name8" presStyleCnt="0"/>
      <dgm:spPr/>
      <dgm:t>
        <a:bodyPr/>
        <a:lstStyle/>
        <a:p>
          <a:endParaRPr lang="es-MX"/>
        </a:p>
      </dgm:t>
    </dgm:pt>
    <dgm:pt modelId="{BF03F507-EC32-41D1-B26B-05D1E42F4674}" type="pres">
      <dgm:prSet presAssocID="{23031893-6B6F-4548-9F1C-B64661D45E50}" presName="level" presStyleLbl="node1" presStyleIdx="3" presStyleCnt="5">
        <dgm:presLayoutVars>
          <dgm:chMax val="1"/>
          <dgm:bulletEnabled val="1"/>
        </dgm:presLayoutVars>
      </dgm:prSet>
      <dgm:spPr/>
      <dgm:t>
        <a:bodyPr/>
        <a:lstStyle/>
        <a:p>
          <a:endParaRPr lang="es-MX"/>
        </a:p>
      </dgm:t>
    </dgm:pt>
    <dgm:pt modelId="{ACA9E3DC-5A27-4FCE-9B7E-77FDE5AE7829}" type="pres">
      <dgm:prSet presAssocID="{23031893-6B6F-4548-9F1C-B64661D45E50}" presName="levelTx" presStyleLbl="revTx" presStyleIdx="0" presStyleCnt="0">
        <dgm:presLayoutVars>
          <dgm:chMax val="1"/>
          <dgm:bulletEnabled val="1"/>
        </dgm:presLayoutVars>
      </dgm:prSet>
      <dgm:spPr/>
      <dgm:t>
        <a:bodyPr/>
        <a:lstStyle/>
        <a:p>
          <a:endParaRPr lang="es-MX"/>
        </a:p>
      </dgm:t>
    </dgm:pt>
    <dgm:pt modelId="{65415809-AB44-428A-8818-1F9F90DEBAF0}" type="pres">
      <dgm:prSet presAssocID="{10AE5B30-D1CD-4D8B-B2F0-4048AB0526E0}" presName="Name8" presStyleCnt="0"/>
      <dgm:spPr/>
      <dgm:t>
        <a:bodyPr/>
        <a:lstStyle/>
        <a:p>
          <a:endParaRPr lang="es-MX"/>
        </a:p>
      </dgm:t>
    </dgm:pt>
    <dgm:pt modelId="{6341251C-900F-41C0-85DB-9D35C44DAF7A}" type="pres">
      <dgm:prSet presAssocID="{10AE5B30-D1CD-4D8B-B2F0-4048AB0526E0}" presName="level" presStyleLbl="node1" presStyleIdx="4" presStyleCnt="5" custLinFactNeighborX="-1176">
        <dgm:presLayoutVars>
          <dgm:chMax val="1"/>
          <dgm:bulletEnabled val="1"/>
        </dgm:presLayoutVars>
      </dgm:prSet>
      <dgm:spPr/>
      <dgm:t>
        <a:bodyPr/>
        <a:lstStyle/>
        <a:p>
          <a:endParaRPr lang="es-MX"/>
        </a:p>
      </dgm:t>
    </dgm:pt>
    <dgm:pt modelId="{0C67AA5F-B31D-4838-B34A-10F8F96EE024}" type="pres">
      <dgm:prSet presAssocID="{10AE5B30-D1CD-4D8B-B2F0-4048AB0526E0}" presName="levelTx" presStyleLbl="revTx" presStyleIdx="0" presStyleCnt="0">
        <dgm:presLayoutVars>
          <dgm:chMax val="1"/>
          <dgm:bulletEnabled val="1"/>
        </dgm:presLayoutVars>
      </dgm:prSet>
      <dgm:spPr/>
      <dgm:t>
        <a:bodyPr/>
        <a:lstStyle/>
        <a:p>
          <a:endParaRPr lang="es-MX"/>
        </a:p>
      </dgm:t>
    </dgm:pt>
  </dgm:ptLst>
  <dgm:cxnLst>
    <dgm:cxn modelId="{665DA509-D15C-4B4C-9F9F-CCC45F04F889}" type="presOf" srcId="{AC8383E8-96FA-4AA9-856C-A8645D4EDF0D}" destId="{BB4F7DBB-A7A7-4D3C-82F0-FBEF282F4BF2}" srcOrd="0" destOrd="0" presId="urn:microsoft.com/office/officeart/2005/8/layout/pyramid1"/>
    <dgm:cxn modelId="{0381B5FC-7896-43E4-AD7B-A505B5293232}" type="presOf" srcId="{23031893-6B6F-4548-9F1C-B64661D45E50}" destId="{ACA9E3DC-5A27-4FCE-9B7E-77FDE5AE7829}" srcOrd="1" destOrd="0" presId="urn:microsoft.com/office/officeart/2005/8/layout/pyramid1"/>
    <dgm:cxn modelId="{EFE7702F-0391-4226-BDC2-288BB70A2716}" srcId="{EB1A3557-944E-4317-B5AE-6527E29008BB}" destId="{AC8383E8-96FA-4AA9-856C-A8645D4EDF0D}" srcOrd="1" destOrd="0" parTransId="{D98DA1A7-B3F3-4C96-AA7F-9EECDF87ACEA}" sibTransId="{A036FA6B-E9F6-494D-9F80-83F0D07A1388}"/>
    <dgm:cxn modelId="{86B0FFDE-A646-4F57-84CE-4A28B11D1885}" srcId="{EB1A3557-944E-4317-B5AE-6527E29008BB}" destId="{5F16E730-76A5-4292-A059-11BB493A4610}" srcOrd="0" destOrd="0" parTransId="{4A973D2E-0E79-427C-AC84-B7F5E0918D05}" sibTransId="{9A31798B-A835-4DA4-8129-94E051A5BD96}"/>
    <dgm:cxn modelId="{D7C7AE3F-CFF4-4FAF-A9CC-C58EF409B1F9}" type="presOf" srcId="{5F16E730-76A5-4292-A059-11BB493A4610}" destId="{E54DCDFA-36ED-41A8-989B-069E6DD2B00C}" srcOrd="0" destOrd="0" presId="urn:microsoft.com/office/officeart/2005/8/layout/pyramid1"/>
    <dgm:cxn modelId="{21D3D57B-9800-4AA0-8613-E00442507E89}" type="presOf" srcId="{A8980D66-DFB0-4893-B04D-8C34D8D71E93}" destId="{B4328868-6E53-4344-829D-8D09543FA49B}" srcOrd="1" destOrd="0" presId="urn:microsoft.com/office/officeart/2005/8/layout/pyramid1"/>
    <dgm:cxn modelId="{641C24DD-2692-4635-B686-B9A336519C78}" srcId="{EB1A3557-944E-4317-B5AE-6527E29008BB}" destId="{10AE5B30-D1CD-4D8B-B2F0-4048AB0526E0}" srcOrd="4" destOrd="0" parTransId="{6D4D9111-91BD-48F8-BD37-648CBE605B55}" sibTransId="{30D1ED53-3B05-4B5C-8742-213483BBCB1D}"/>
    <dgm:cxn modelId="{1B9AD53C-675A-460A-BA8F-FB08E7256DC3}" srcId="{EB1A3557-944E-4317-B5AE-6527E29008BB}" destId="{23031893-6B6F-4548-9F1C-B64661D45E50}" srcOrd="3" destOrd="0" parTransId="{EBB3F145-93A1-43E2-952C-C4A16CD7D577}" sibTransId="{A4679183-9C7A-4525-9637-1FF7B61BDBD0}"/>
    <dgm:cxn modelId="{0D585158-BFAA-4182-8048-D2B2E5DF90F0}" type="presOf" srcId="{A8980D66-DFB0-4893-B04D-8C34D8D71E93}" destId="{343111DA-DCFE-48F8-9972-944EABD80864}" srcOrd="0" destOrd="0" presId="urn:microsoft.com/office/officeart/2005/8/layout/pyramid1"/>
    <dgm:cxn modelId="{6EE03C47-11C0-486C-A28E-2AEA75F95D80}" type="presOf" srcId="{10AE5B30-D1CD-4D8B-B2F0-4048AB0526E0}" destId="{0C67AA5F-B31D-4838-B34A-10F8F96EE024}" srcOrd="1" destOrd="0" presId="urn:microsoft.com/office/officeart/2005/8/layout/pyramid1"/>
    <dgm:cxn modelId="{F2076E5F-F7AF-463B-A95D-CEDFC7C78E5E}" type="presOf" srcId="{AC8383E8-96FA-4AA9-856C-A8645D4EDF0D}" destId="{340ED26F-6979-4AD4-8E7D-F10C954A66F1}" srcOrd="1" destOrd="0" presId="urn:microsoft.com/office/officeart/2005/8/layout/pyramid1"/>
    <dgm:cxn modelId="{0CA949CC-D5CD-45F1-B145-0DE58D9AA6F7}" type="presOf" srcId="{10AE5B30-D1CD-4D8B-B2F0-4048AB0526E0}" destId="{6341251C-900F-41C0-85DB-9D35C44DAF7A}" srcOrd="0" destOrd="0" presId="urn:microsoft.com/office/officeart/2005/8/layout/pyramid1"/>
    <dgm:cxn modelId="{22B8CC24-81AE-44D2-BF5A-C9CE655AC6BE}" type="presOf" srcId="{EB1A3557-944E-4317-B5AE-6527E29008BB}" destId="{F37C28B5-615D-4D00-8EEE-F4B81BF926B0}" srcOrd="0" destOrd="0" presId="urn:microsoft.com/office/officeart/2005/8/layout/pyramid1"/>
    <dgm:cxn modelId="{0FD66C42-E179-46AB-B5D9-AB59799E636E}" type="presOf" srcId="{23031893-6B6F-4548-9F1C-B64661D45E50}" destId="{BF03F507-EC32-41D1-B26B-05D1E42F4674}" srcOrd="0" destOrd="0" presId="urn:microsoft.com/office/officeart/2005/8/layout/pyramid1"/>
    <dgm:cxn modelId="{E4DBB4C3-5CF8-4E7F-ACB6-0F0B823A54A3}" type="presOf" srcId="{5F16E730-76A5-4292-A059-11BB493A4610}" destId="{FED999F0-27B6-49B3-91F5-AAB9C092D65E}" srcOrd="1" destOrd="0" presId="urn:microsoft.com/office/officeart/2005/8/layout/pyramid1"/>
    <dgm:cxn modelId="{9F14662C-75E1-4582-8876-F4633161B636}" srcId="{EB1A3557-944E-4317-B5AE-6527E29008BB}" destId="{A8980D66-DFB0-4893-B04D-8C34D8D71E93}" srcOrd="2" destOrd="0" parTransId="{07DDB2B6-C4A4-4859-A3E5-F872CC14FD83}" sibTransId="{B916E373-FC88-4A80-B75A-F5322A65A3F0}"/>
    <dgm:cxn modelId="{7C5A5BCF-D99D-4525-815C-4A39EF328616}" type="presParOf" srcId="{F37C28B5-615D-4D00-8EEE-F4B81BF926B0}" destId="{8980F427-CC18-41C5-AB2C-3B6CFB413C9D}" srcOrd="0" destOrd="0" presId="urn:microsoft.com/office/officeart/2005/8/layout/pyramid1"/>
    <dgm:cxn modelId="{7B3D4F3C-4B0A-447C-B155-0AA2B808AFB4}" type="presParOf" srcId="{8980F427-CC18-41C5-AB2C-3B6CFB413C9D}" destId="{E54DCDFA-36ED-41A8-989B-069E6DD2B00C}" srcOrd="0" destOrd="0" presId="urn:microsoft.com/office/officeart/2005/8/layout/pyramid1"/>
    <dgm:cxn modelId="{6477B287-622A-4943-8928-E741B069B2E1}" type="presParOf" srcId="{8980F427-CC18-41C5-AB2C-3B6CFB413C9D}" destId="{FED999F0-27B6-49B3-91F5-AAB9C092D65E}" srcOrd="1" destOrd="0" presId="urn:microsoft.com/office/officeart/2005/8/layout/pyramid1"/>
    <dgm:cxn modelId="{79C39A8B-29BA-42A3-911E-F65F3EAC474E}" type="presParOf" srcId="{F37C28B5-615D-4D00-8EEE-F4B81BF926B0}" destId="{2EC66836-B119-4264-A56C-4FBD29309811}" srcOrd="1" destOrd="0" presId="urn:microsoft.com/office/officeart/2005/8/layout/pyramid1"/>
    <dgm:cxn modelId="{56FA20A5-1096-482E-A3F4-A096482C8B10}" type="presParOf" srcId="{2EC66836-B119-4264-A56C-4FBD29309811}" destId="{BB4F7DBB-A7A7-4D3C-82F0-FBEF282F4BF2}" srcOrd="0" destOrd="0" presId="urn:microsoft.com/office/officeart/2005/8/layout/pyramid1"/>
    <dgm:cxn modelId="{C66D1503-605E-4A2B-A517-472F0FA819C4}" type="presParOf" srcId="{2EC66836-B119-4264-A56C-4FBD29309811}" destId="{340ED26F-6979-4AD4-8E7D-F10C954A66F1}" srcOrd="1" destOrd="0" presId="urn:microsoft.com/office/officeart/2005/8/layout/pyramid1"/>
    <dgm:cxn modelId="{58EFD6E5-DC9B-45A9-9480-D4542DC5C00D}" type="presParOf" srcId="{F37C28B5-615D-4D00-8EEE-F4B81BF926B0}" destId="{E54EDDAF-4F09-4DE6-BAE3-DAD8E87DBEB1}" srcOrd="2" destOrd="0" presId="urn:microsoft.com/office/officeart/2005/8/layout/pyramid1"/>
    <dgm:cxn modelId="{8BECC257-65A5-4350-BED8-756E41328A6A}" type="presParOf" srcId="{E54EDDAF-4F09-4DE6-BAE3-DAD8E87DBEB1}" destId="{343111DA-DCFE-48F8-9972-944EABD80864}" srcOrd="0" destOrd="0" presId="urn:microsoft.com/office/officeart/2005/8/layout/pyramid1"/>
    <dgm:cxn modelId="{F9224016-EED9-4FA0-95C9-3ED2049C8845}" type="presParOf" srcId="{E54EDDAF-4F09-4DE6-BAE3-DAD8E87DBEB1}" destId="{B4328868-6E53-4344-829D-8D09543FA49B}" srcOrd="1" destOrd="0" presId="urn:microsoft.com/office/officeart/2005/8/layout/pyramid1"/>
    <dgm:cxn modelId="{BBC1826C-5A1D-4D3B-9940-DF7E30666525}" type="presParOf" srcId="{F37C28B5-615D-4D00-8EEE-F4B81BF926B0}" destId="{E455B90A-1CE9-4A1C-9DF5-EF0EE31AFF44}" srcOrd="3" destOrd="0" presId="urn:microsoft.com/office/officeart/2005/8/layout/pyramid1"/>
    <dgm:cxn modelId="{B3EC6EE0-9601-4FEE-87FF-1CC4F516EC24}" type="presParOf" srcId="{E455B90A-1CE9-4A1C-9DF5-EF0EE31AFF44}" destId="{BF03F507-EC32-41D1-B26B-05D1E42F4674}" srcOrd="0" destOrd="0" presId="urn:microsoft.com/office/officeart/2005/8/layout/pyramid1"/>
    <dgm:cxn modelId="{2332B0F0-F981-446D-B25D-9643CD183B3C}" type="presParOf" srcId="{E455B90A-1CE9-4A1C-9DF5-EF0EE31AFF44}" destId="{ACA9E3DC-5A27-4FCE-9B7E-77FDE5AE7829}" srcOrd="1" destOrd="0" presId="urn:microsoft.com/office/officeart/2005/8/layout/pyramid1"/>
    <dgm:cxn modelId="{8F72BB9E-F6FE-464C-A7CB-89A39882166B}" type="presParOf" srcId="{F37C28B5-615D-4D00-8EEE-F4B81BF926B0}" destId="{65415809-AB44-428A-8818-1F9F90DEBAF0}" srcOrd="4" destOrd="0" presId="urn:microsoft.com/office/officeart/2005/8/layout/pyramid1"/>
    <dgm:cxn modelId="{A32B0A74-51B7-4786-B580-F47692B7D489}" type="presParOf" srcId="{65415809-AB44-428A-8818-1F9F90DEBAF0}" destId="{6341251C-900F-41C0-85DB-9D35C44DAF7A}" srcOrd="0" destOrd="0" presId="urn:microsoft.com/office/officeart/2005/8/layout/pyramid1"/>
    <dgm:cxn modelId="{56CAD240-A09F-4B81-9482-246C763E5B40}" type="presParOf" srcId="{65415809-AB44-428A-8818-1F9F90DEBAF0}" destId="{0C67AA5F-B31D-4838-B34A-10F8F96EE024}" srcOrd="1" destOrd="0" presId="urn:microsoft.com/office/officeart/2005/8/layout/pyramid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C0B0AF7-4E47-4E41-998D-9D92FA852CC8}" type="doc">
      <dgm:prSet loTypeId="urn:microsoft.com/office/officeart/2005/8/layout/hProcess11" loCatId="process" qsTypeId="urn:microsoft.com/office/officeart/2005/8/quickstyle/simple1" qsCatId="simple" csTypeId="urn:microsoft.com/office/officeart/2005/8/colors/colorful5" csCatId="colorful" phldr="1"/>
      <dgm:spPr/>
    </dgm:pt>
    <dgm:pt modelId="{B4670FD7-A3D8-4E34-BAF2-741E9D3093E8}">
      <dgm:prSet phldrT="[Texto]" custT="1"/>
      <dgm:spPr/>
      <dgm:t>
        <a:bodyPr/>
        <a:lstStyle/>
        <a:p>
          <a:r>
            <a:rPr lang="es-MX" sz="2000" dirty="0" smtClean="0">
              <a:solidFill>
                <a:srgbClr val="0070C0"/>
              </a:solidFill>
            </a:rPr>
            <a:t>DAI Constitución</a:t>
          </a:r>
          <a:endParaRPr lang="es-MX" sz="2000" dirty="0">
            <a:solidFill>
              <a:srgbClr val="0070C0"/>
            </a:solidFill>
          </a:endParaRPr>
        </a:p>
      </dgm:t>
    </dgm:pt>
    <dgm:pt modelId="{C57681C0-E247-4B67-8A7F-B32060AD9544}" type="parTrans" cxnId="{A07B3740-FC9A-4815-B5E5-633EB48615C1}">
      <dgm:prSet/>
      <dgm:spPr/>
      <dgm:t>
        <a:bodyPr/>
        <a:lstStyle/>
        <a:p>
          <a:endParaRPr lang="es-MX"/>
        </a:p>
      </dgm:t>
    </dgm:pt>
    <dgm:pt modelId="{04EA87F1-53D3-47BF-ABBA-F6B9EBD313A6}" type="sibTrans" cxnId="{A07B3740-FC9A-4815-B5E5-633EB48615C1}">
      <dgm:prSet/>
      <dgm:spPr/>
      <dgm:t>
        <a:bodyPr/>
        <a:lstStyle/>
        <a:p>
          <a:endParaRPr lang="es-MX"/>
        </a:p>
      </dgm:t>
    </dgm:pt>
    <dgm:pt modelId="{7D288CF1-4DAB-461F-BD35-0A101213647B}">
      <dgm:prSet phldrT="[Texto]" custT="1"/>
      <dgm:spPr/>
      <dgm:t>
        <a:bodyPr/>
        <a:lstStyle/>
        <a:p>
          <a:r>
            <a:rPr lang="es-MX" sz="2000" dirty="0" smtClean="0">
              <a:solidFill>
                <a:srgbClr val="00B050"/>
              </a:solidFill>
            </a:rPr>
            <a:t>LFTAIPGIFAI</a:t>
          </a:r>
          <a:endParaRPr lang="es-MX" sz="2000" dirty="0">
            <a:solidFill>
              <a:srgbClr val="00B050"/>
            </a:solidFill>
          </a:endParaRPr>
        </a:p>
      </dgm:t>
    </dgm:pt>
    <dgm:pt modelId="{C6275411-9937-455F-9307-F27DC592DB52}" type="parTrans" cxnId="{38CD9631-D150-44E9-B536-C70623F11D67}">
      <dgm:prSet/>
      <dgm:spPr/>
      <dgm:t>
        <a:bodyPr/>
        <a:lstStyle/>
        <a:p>
          <a:endParaRPr lang="es-MX"/>
        </a:p>
      </dgm:t>
    </dgm:pt>
    <dgm:pt modelId="{49666358-F15E-400A-A92A-728BB98645B2}" type="sibTrans" cxnId="{38CD9631-D150-44E9-B536-C70623F11D67}">
      <dgm:prSet/>
      <dgm:spPr/>
      <dgm:t>
        <a:bodyPr/>
        <a:lstStyle/>
        <a:p>
          <a:endParaRPr lang="es-MX"/>
        </a:p>
      </dgm:t>
    </dgm:pt>
    <dgm:pt modelId="{E2A3C4AF-91A2-435A-B82C-47A6F35524A3}">
      <dgm:prSet phldrT="[Texto]" custT="1"/>
      <dgm:spPr/>
      <dgm:t>
        <a:bodyPr/>
        <a:lstStyle/>
        <a:p>
          <a:r>
            <a:rPr lang="es-MX" sz="2000" dirty="0" smtClean="0">
              <a:solidFill>
                <a:srgbClr val="FF00FF"/>
              </a:solidFill>
            </a:rPr>
            <a:t>LEYES ESTATALES/DERECHO HUMANO.</a:t>
          </a:r>
          <a:endParaRPr lang="es-MX" sz="2000" dirty="0">
            <a:solidFill>
              <a:srgbClr val="FF00FF"/>
            </a:solidFill>
          </a:endParaRPr>
        </a:p>
      </dgm:t>
    </dgm:pt>
    <dgm:pt modelId="{DDCC784C-DA45-4CB0-93A7-D887A59ECC74}" type="parTrans" cxnId="{3265F1F8-E24C-434D-9D13-0585CBBF0239}">
      <dgm:prSet/>
      <dgm:spPr/>
      <dgm:t>
        <a:bodyPr/>
        <a:lstStyle/>
        <a:p>
          <a:endParaRPr lang="es-MX"/>
        </a:p>
      </dgm:t>
    </dgm:pt>
    <dgm:pt modelId="{E2C85959-32FE-4F72-B4DC-9DF50BD456CB}" type="sibTrans" cxnId="{3265F1F8-E24C-434D-9D13-0585CBBF0239}">
      <dgm:prSet/>
      <dgm:spPr/>
      <dgm:t>
        <a:bodyPr/>
        <a:lstStyle/>
        <a:p>
          <a:endParaRPr lang="es-MX"/>
        </a:p>
      </dgm:t>
    </dgm:pt>
    <dgm:pt modelId="{709F3F13-73A9-45F0-A5B2-0C238C277680}">
      <dgm:prSet custT="1"/>
      <dgm:spPr/>
      <dgm:t>
        <a:bodyPr/>
        <a:lstStyle/>
        <a:p>
          <a:r>
            <a:rPr lang="es-MX" sz="2000" dirty="0" smtClean="0">
              <a:solidFill>
                <a:srgbClr val="002060"/>
              </a:solidFill>
            </a:rPr>
            <a:t>ORG. AUTON.</a:t>
          </a:r>
          <a:endParaRPr lang="es-MX" sz="2000" dirty="0">
            <a:solidFill>
              <a:srgbClr val="002060"/>
            </a:solidFill>
          </a:endParaRPr>
        </a:p>
      </dgm:t>
    </dgm:pt>
    <dgm:pt modelId="{95A41A05-1677-4BC7-ACB7-830A70003D98}" type="parTrans" cxnId="{98102E2F-D05B-4B7D-882A-97C7207A949B}">
      <dgm:prSet/>
      <dgm:spPr/>
      <dgm:t>
        <a:bodyPr/>
        <a:lstStyle/>
        <a:p>
          <a:endParaRPr lang="es-MX"/>
        </a:p>
      </dgm:t>
    </dgm:pt>
    <dgm:pt modelId="{FCF68FB4-6522-46C0-9D3D-58566B0427E5}" type="sibTrans" cxnId="{98102E2F-D05B-4B7D-882A-97C7207A949B}">
      <dgm:prSet/>
      <dgm:spPr/>
      <dgm:t>
        <a:bodyPr/>
        <a:lstStyle/>
        <a:p>
          <a:endParaRPr lang="es-MX"/>
        </a:p>
      </dgm:t>
    </dgm:pt>
    <dgm:pt modelId="{8F33C761-D0AE-46C5-9C01-B7D0F65029C0}">
      <dgm:prSet custT="1"/>
      <dgm:spPr/>
      <dgm:t>
        <a:bodyPr/>
        <a:lstStyle/>
        <a:p>
          <a:r>
            <a:rPr lang="es-MX" sz="2000" b="1" dirty="0" smtClean="0">
              <a:solidFill>
                <a:srgbClr val="9900FF"/>
              </a:solidFill>
            </a:rPr>
            <a:t>TITULO V</a:t>
          </a:r>
        </a:p>
        <a:p>
          <a:r>
            <a:rPr lang="es-MX" sz="2000" b="1" dirty="0" smtClean="0">
              <a:solidFill>
                <a:srgbClr val="9900FF"/>
              </a:solidFill>
            </a:rPr>
            <a:t> LGCG</a:t>
          </a:r>
          <a:endParaRPr lang="es-MX" sz="2000" b="1" dirty="0">
            <a:solidFill>
              <a:srgbClr val="9900FF"/>
            </a:solidFill>
          </a:endParaRPr>
        </a:p>
      </dgm:t>
    </dgm:pt>
    <dgm:pt modelId="{60A22D7B-0E18-46E7-A8E4-846BE9C227EB}" type="parTrans" cxnId="{5047C4C5-1AA8-4F7B-BCCC-710DC4D2CD28}">
      <dgm:prSet/>
      <dgm:spPr/>
      <dgm:t>
        <a:bodyPr/>
        <a:lstStyle/>
        <a:p>
          <a:endParaRPr lang="es-MX"/>
        </a:p>
      </dgm:t>
    </dgm:pt>
    <dgm:pt modelId="{D34520B7-17AB-4A21-BE62-D6F74C04C7FF}" type="sibTrans" cxnId="{5047C4C5-1AA8-4F7B-BCCC-710DC4D2CD28}">
      <dgm:prSet/>
      <dgm:spPr/>
      <dgm:t>
        <a:bodyPr/>
        <a:lstStyle/>
        <a:p>
          <a:endParaRPr lang="es-MX"/>
        </a:p>
      </dgm:t>
    </dgm:pt>
    <dgm:pt modelId="{DC0E551C-D01B-4B12-832F-C0A36BB83299}" type="pres">
      <dgm:prSet presAssocID="{EC0B0AF7-4E47-4E41-998D-9D92FA852CC8}" presName="Name0" presStyleCnt="0">
        <dgm:presLayoutVars>
          <dgm:dir/>
          <dgm:resizeHandles val="exact"/>
        </dgm:presLayoutVars>
      </dgm:prSet>
      <dgm:spPr/>
    </dgm:pt>
    <dgm:pt modelId="{B8D988FD-CF95-4FBA-8664-BF2B415A5455}" type="pres">
      <dgm:prSet presAssocID="{EC0B0AF7-4E47-4E41-998D-9D92FA852CC8}" presName="arrow" presStyleLbl="bgShp" presStyleIdx="0" presStyleCnt="1" custLinFactNeighborX="-2762" custLinFactNeighborY="3176"/>
      <dgm:spPr/>
      <dgm:t>
        <a:bodyPr/>
        <a:lstStyle/>
        <a:p>
          <a:endParaRPr lang="es-MX"/>
        </a:p>
      </dgm:t>
    </dgm:pt>
    <dgm:pt modelId="{041B684E-D71C-4BF0-A4A8-F8F69C49570D}" type="pres">
      <dgm:prSet presAssocID="{EC0B0AF7-4E47-4E41-998D-9D92FA852CC8}" presName="points" presStyleCnt="0"/>
      <dgm:spPr/>
    </dgm:pt>
    <dgm:pt modelId="{605790A8-7986-4998-B0A4-17B2D57DA8A6}" type="pres">
      <dgm:prSet presAssocID="{B4670FD7-A3D8-4E34-BAF2-741E9D3093E8}" presName="compositeA" presStyleCnt="0"/>
      <dgm:spPr/>
    </dgm:pt>
    <dgm:pt modelId="{FB0139B6-9F99-47EB-BB65-D80B0F3098A2}" type="pres">
      <dgm:prSet presAssocID="{B4670FD7-A3D8-4E34-BAF2-741E9D3093E8}" presName="textA" presStyleLbl="revTx" presStyleIdx="0" presStyleCnt="5" custScaleX="162166">
        <dgm:presLayoutVars>
          <dgm:bulletEnabled val="1"/>
        </dgm:presLayoutVars>
      </dgm:prSet>
      <dgm:spPr/>
      <dgm:t>
        <a:bodyPr/>
        <a:lstStyle/>
        <a:p>
          <a:endParaRPr lang="es-MX"/>
        </a:p>
      </dgm:t>
    </dgm:pt>
    <dgm:pt modelId="{CDA46E08-3333-4256-B2BF-8B7E750EDC9B}" type="pres">
      <dgm:prSet presAssocID="{B4670FD7-A3D8-4E34-BAF2-741E9D3093E8}" presName="circleA" presStyleLbl="node1" presStyleIdx="0" presStyleCnt="5" custScaleX="148846" custScaleY="143606"/>
      <dgm:spPr>
        <a:solidFill>
          <a:srgbClr val="00B0F0"/>
        </a:solidFill>
      </dgm:spPr>
    </dgm:pt>
    <dgm:pt modelId="{E3C149F6-27BC-447C-8F8D-6B52C50D6337}" type="pres">
      <dgm:prSet presAssocID="{B4670FD7-A3D8-4E34-BAF2-741E9D3093E8}" presName="spaceA" presStyleCnt="0"/>
      <dgm:spPr/>
    </dgm:pt>
    <dgm:pt modelId="{C1E548C6-EE80-4C30-ABB1-EDB93449DB9A}" type="pres">
      <dgm:prSet presAssocID="{04EA87F1-53D3-47BF-ABBA-F6B9EBD313A6}" presName="space" presStyleCnt="0"/>
      <dgm:spPr/>
    </dgm:pt>
    <dgm:pt modelId="{7173223B-2C90-47FB-A3ED-DE946EBDD16C}" type="pres">
      <dgm:prSet presAssocID="{7D288CF1-4DAB-461F-BD35-0A101213647B}" presName="compositeB" presStyleCnt="0"/>
      <dgm:spPr/>
    </dgm:pt>
    <dgm:pt modelId="{94E2774B-A79A-491A-8C06-5812E7FF51DA}" type="pres">
      <dgm:prSet presAssocID="{7D288CF1-4DAB-461F-BD35-0A101213647B}" presName="textB" presStyleLbl="revTx" presStyleIdx="1" presStyleCnt="5" custScaleX="212456" custLinFactNeighborX="-57992">
        <dgm:presLayoutVars>
          <dgm:bulletEnabled val="1"/>
        </dgm:presLayoutVars>
      </dgm:prSet>
      <dgm:spPr/>
      <dgm:t>
        <a:bodyPr/>
        <a:lstStyle/>
        <a:p>
          <a:endParaRPr lang="es-MX"/>
        </a:p>
      </dgm:t>
    </dgm:pt>
    <dgm:pt modelId="{A8D5F043-0161-476B-8B94-7FF6AF19C411}" type="pres">
      <dgm:prSet presAssocID="{7D288CF1-4DAB-461F-BD35-0A101213647B}" presName="circleB" presStyleLbl="node1" presStyleIdx="1" presStyleCnt="5" custLinFactX="-49608" custLinFactNeighborX="-100000"/>
      <dgm:spPr>
        <a:solidFill>
          <a:srgbClr val="00B050"/>
        </a:solidFill>
      </dgm:spPr>
    </dgm:pt>
    <dgm:pt modelId="{B90B7FC4-E464-4ED1-92F6-F943E40A66A3}" type="pres">
      <dgm:prSet presAssocID="{7D288CF1-4DAB-461F-BD35-0A101213647B}" presName="spaceB" presStyleCnt="0"/>
      <dgm:spPr/>
    </dgm:pt>
    <dgm:pt modelId="{A1643C77-7FE2-4F60-9E3A-CC9CF9945D65}" type="pres">
      <dgm:prSet presAssocID="{49666358-F15E-400A-A92A-728BB98645B2}" presName="space" presStyleCnt="0"/>
      <dgm:spPr/>
    </dgm:pt>
    <dgm:pt modelId="{7655D39F-1F7D-45C8-9E53-9F2CB35D4F34}" type="pres">
      <dgm:prSet presAssocID="{E2A3C4AF-91A2-435A-B82C-47A6F35524A3}" presName="compositeA" presStyleCnt="0"/>
      <dgm:spPr/>
    </dgm:pt>
    <dgm:pt modelId="{F042DF5F-598F-425B-A87D-064FEBA02DC5}" type="pres">
      <dgm:prSet presAssocID="{E2A3C4AF-91A2-435A-B82C-47A6F35524A3}" presName="textA" presStyleLbl="revTx" presStyleIdx="2" presStyleCnt="5" custScaleX="127465" custLinFactX="-6791" custLinFactNeighborX="-100000">
        <dgm:presLayoutVars>
          <dgm:bulletEnabled val="1"/>
        </dgm:presLayoutVars>
      </dgm:prSet>
      <dgm:spPr/>
      <dgm:t>
        <a:bodyPr/>
        <a:lstStyle/>
        <a:p>
          <a:endParaRPr lang="es-MX"/>
        </a:p>
      </dgm:t>
    </dgm:pt>
    <dgm:pt modelId="{D076B88C-859A-4E0A-AD06-97F85DCE5EBF}" type="pres">
      <dgm:prSet presAssocID="{E2A3C4AF-91A2-435A-B82C-47A6F35524A3}" presName="circleA" presStyleLbl="node1" presStyleIdx="2" presStyleCnt="5" custLinFactX="-100000" custLinFactNeighborX="-155656"/>
      <dgm:spPr>
        <a:solidFill>
          <a:srgbClr val="FF00FF"/>
        </a:solidFill>
      </dgm:spPr>
    </dgm:pt>
    <dgm:pt modelId="{3599FE1C-CDDE-4572-A358-6C3C7AFE2ED9}" type="pres">
      <dgm:prSet presAssocID="{E2A3C4AF-91A2-435A-B82C-47A6F35524A3}" presName="spaceA" presStyleCnt="0"/>
      <dgm:spPr/>
    </dgm:pt>
    <dgm:pt modelId="{71B9CD3C-0440-4A87-ACEF-F2E4312E2D5B}" type="pres">
      <dgm:prSet presAssocID="{E2C85959-32FE-4F72-B4DC-9DF50BD456CB}" presName="space" presStyleCnt="0"/>
      <dgm:spPr/>
    </dgm:pt>
    <dgm:pt modelId="{2ED7C1E0-5018-400D-89F5-8F97F14874EE}" type="pres">
      <dgm:prSet presAssocID="{8F33C761-D0AE-46C5-9C01-B7D0F65029C0}" presName="compositeB" presStyleCnt="0"/>
      <dgm:spPr/>
    </dgm:pt>
    <dgm:pt modelId="{76701FAE-B171-4EBD-95E3-40B6214D4BEB}" type="pres">
      <dgm:prSet presAssocID="{8F33C761-D0AE-46C5-9C01-B7D0F65029C0}" presName="textB" presStyleLbl="revTx" presStyleIdx="3" presStyleCnt="5" custScaleX="107429" custLinFactX="-24544" custLinFactNeighborX="-100000">
        <dgm:presLayoutVars>
          <dgm:bulletEnabled val="1"/>
        </dgm:presLayoutVars>
      </dgm:prSet>
      <dgm:spPr/>
      <dgm:t>
        <a:bodyPr/>
        <a:lstStyle/>
        <a:p>
          <a:endParaRPr lang="es-MX"/>
        </a:p>
      </dgm:t>
    </dgm:pt>
    <dgm:pt modelId="{92663823-34C0-4E13-97C8-23C322D6B8D2}" type="pres">
      <dgm:prSet presAssocID="{8F33C761-D0AE-46C5-9C01-B7D0F65029C0}" presName="circleB" presStyleLbl="node1" presStyleIdx="3" presStyleCnt="5" custLinFactX="-100000" custLinFactNeighborX="-181417"/>
      <dgm:spPr>
        <a:solidFill>
          <a:srgbClr val="9900FF"/>
        </a:solidFill>
      </dgm:spPr>
    </dgm:pt>
    <dgm:pt modelId="{11679ADD-48B7-49D6-8A60-6F74E0DD1B72}" type="pres">
      <dgm:prSet presAssocID="{8F33C761-D0AE-46C5-9C01-B7D0F65029C0}" presName="spaceB" presStyleCnt="0"/>
      <dgm:spPr/>
    </dgm:pt>
    <dgm:pt modelId="{CB441095-D073-442F-936D-70FF33838123}" type="pres">
      <dgm:prSet presAssocID="{D34520B7-17AB-4A21-BE62-D6F74C04C7FF}" presName="space" presStyleCnt="0"/>
      <dgm:spPr/>
    </dgm:pt>
    <dgm:pt modelId="{15D11C38-5A8D-45C2-8B3A-945E5A9E46D5}" type="pres">
      <dgm:prSet presAssocID="{709F3F13-73A9-45F0-A5B2-0C238C277680}" presName="compositeA" presStyleCnt="0"/>
      <dgm:spPr/>
    </dgm:pt>
    <dgm:pt modelId="{2D77DF89-2E1D-4EF2-9A16-799F9C60A52E}" type="pres">
      <dgm:prSet presAssocID="{709F3F13-73A9-45F0-A5B2-0C238C277680}" presName="textA" presStyleLbl="revTx" presStyleIdx="4" presStyleCnt="5" custLinFactX="-15364" custLinFactNeighborX="-100000">
        <dgm:presLayoutVars>
          <dgm:bulletEnabled val="1"/>
        </dgm:presLayoutVars>
      </dgm:prSet>
      <dgm:spPr/>
      <dgm:t>
        <a:bodyPr/>
        <a:lstStyle/>
        <a:p>
          <a:endParaRPr lang="es-MX"/>
        </a:p>
      </dgm:t>
    </dgm:pt>
    <dgm:pt modelId="{9A1EE7BD-8858-4760-88E7-6347968DD51D}" type="pres">
      <dgm:prSet presAssocID="{709F3F13-73A9-45F0-A5B2-0C238C277680}" presName="circleA" presStyleLbl="node1" presStyleIdx="4" presStyleCnt="5" custLinFactX="-100000" custLinFactNeighborX="-187916"/>
      <dgm:spPr>
        <a:solidFill>
          <a:srgbClr val="002060"/>
        </a:solidFill>
      </dgm:spPr>
      <dgm:t>
        <a:bodyPr/>
        <a:lstStyle/>
        <a:p>
          <a:endParaRPr lang="es-MX"/>
        </a:p>
      </dgm:t>
    </dgm:pt>
    <dgm:pt modelId="{38B8D719-62DD-4200-AB89-6E4F94E0AE20}" type="pres">
      <dgm:prSet presAssocID="{709F3F13-73A9-45F0-A5B2-0C238C277680}" presName="spaceA" presStyleCnt="0"/>
      <dgm:spPr/>
    </dgm:pt>
  </dgm:ptLst>
  <dgm:cxnLst>
    <dgm:cxn modelId="{5047C4C5-1AA8-4F7B-BCCC-710DC4D2CD28}" srcId="{EC0B0AF7-4E47-4E41-998D-9D92FA852CC8}" destId="{8F33C761-D0AE-46C5-9C01-B7D0F65029C0}" srcOrd="3" destOrd="0" parTransId="{60A22D7B-0E18-46E7-A8E4-846BE9C227EB}" sibTransId="{D34520B7-17AB-4A21-BE62-D6F74C04C7FF}"/>
    <dgm:cxn modelId="{D16CD76B-EC08-4177-9025-80B9C541A22A}" type="presOf" srcId="{709F3F13-73A9-45F0-A5B2-0C238C277680}" destId="{2D77DF89-2E1D-4EF2-9A16-799F9C60A52E}" srcOrd="0" destOrd="0" presId="urn:microsoft.com/office/officeart/2005/8/layout/hProcess11"/>
    <dgm:cxn modelId="{F7B233FC-C7AD-40A2-9F7F-2246D09968FA}" type="presOf" srcId="{E2A3C4AF-91A2-435A-B82C-47A6F35524A3}" destId="{F042DF5F-598F-425B-A87D-064FEBA02DC5}" srcOrd="0" destOrd="0" presId="urn:microsoft.com/office/officeart/2005/8/layout/hProcess11"/>
    <dgm:cxn modelId="{F62BBA24-073A-45DA-B1ED-8D13FEAED1EF}" type="presOf" srcId="{7D288CF1-4DAB-461F-BD35-0A101213647B}" destId="{94E2774B-A79A-491A-8C06-5812E7FF51DA}" srcOrd="0" destOrd="0" presId="urn:microsoft.com/office/officeart/2005/8/layout/hProcess11"/>
    <dgm:cxn modelId="{F4804C5A-A271-4F32-8251-A0D9F6AF8DE0}" type="presOf" srcId="{B4670FD7-A3D8-4E34-BAF2-741E9D3093E8}" destId="{FB0139B6-9F99-47EB-BB65-D80B0F3098A2}" srcOrd="0" destOrd="0" presId="urn:microsoft.com/office/officeart/2005/8/layout/hProcess11"/>
    <dgm:cxn modelId="{A07B3740-FC9A-4815-B5E5-633EB48615C1}" srcId="{EC0B0AF7-4E47-4E41-998D-9D92FA852CC8}" destId="{B4670FD7-A3D8-4E34-BAF2-741E9D3093E8}" srcOrd="0" destOrd="0" parTransId="{C57681C0-E247-4B67-8A7F-B32060AD9544}" sibTransId="{04EA87F1-53D3-47BF-ABBA-F6B9EBD313A6}"/>
    <dgm:cxn modelId="{76E3B142-AD8C-4A1B-A77B-F17C4C29B19E}" type="presOf" srcId="{EC0B0AF7-4E47-4E41-998D-9D92FA852CC8}" destId="{DC0E551C-D01B-4B12-832F-C0A36BB83299}" srcOrd="0" destOrd="0" presId="urn:microsoft.com/office/officeart/2005/8/layout/hProcess11"/>
    <dgm:cxn modelId="{A9A4F99E-E9CF-4A54-B42B-2668D354FC99}" type="presOf" srcId="{8F33C761-D0AE-46C5-9C01-B7D0F65029C0}" destId="{76701FAE-B171-4EBD-95E3-40B6214D4BEB}" srcOrd="0" destOrd="0" presId="urn:microsoft.com/office/officeart/2005/8/layout/hProcess11"/>
    <dgm:cxn modelId="{38CD9631-D150-44E9-B536-C70623F11D67}" srcId="{EC0B0AF7-4E47-4E41-998D-9D92FA852CC8}" destId="{7D288CF1-4DAB-461F-BD35-0A101213647B}" srcOrd="1" destOrd="0" parTransId="{C6275411-9937-455F-9307-F27DC592DB52}" sibTransId="{49666358-F15E-400A-A92A-728BB98645B2}"/>
    <dgm:cxn modelId="{3265F1F8-E24C-434D-9D13-0585CBBF0239}" srcId="{EC0B0AF7-4E47-4E41-998D-9D92FA852CC8}" destId="{E2A3C4AF-91A2-435A-B82C-47A6F35524A3}" srcOrd="2" destOrd="0" parTransId="{DDCC784C-DA45-4CB0-93A7-D887A59ECC74}" sibTransId="{E2C85959-32FE-4F72-B4DC-9DF50BD456CB}"/>
    <dgm:cxn modelId="{98102E2F-D05B-4B7D-882A-97C7207A949B}" srcId="{EC0B0AF7-4E47-4E41-998D-9D92FA852CC8}" destId="{709F3F13-73A9-45F0-A5B2-0C238C277680}" srcOrd="4" destOrd="0" parTransId="{95A41A05-1677-4BC7-ACB7-830A70003D98}" sibTransId="{FCF68FB4-6522-46C0-9D3D-58566B0427E5}"/>
    <dgm:cxn modelId="{173E653C-EDF0-4350-A51A-932B63BC5D07}" type="presParOf" srcId="{DC0E551C-D01B-4B12-832F-C0A36BB83299}" destId="{B8D988FD-CF95-4FBA-8664-BF2B415A5455}" srcOrd="0" destOrd="0" presId="urn:microsoft.com/office/officeart/2005/8/layout/hProcess11"/>
    <dgm:cxn modelId="{F0DBA452-AEE8-4ADD-9338-8E91CB9AC531}" type="presParOf" srcId="{DC0E551C-D01B-4B12-832F-C0A36BB83299}" destId="{041B684E-D71C-4BF0-A4A8-F8F69C49570D}" srcOrd="1" destOrd="0" presId="urn:microsoft.com/office/officeart/2005/8/layout/hProcess11"/>
    <dgm:cxn modelId="{0C74FA07-07FC-43C1-A710-65D93DF245F4}" type="presParOf" srcId="{041B684E-D71C-4BF0-A4A8-F8F69C49570D}" destId="{605790A8-7986-4998-B0A4-17B2D57DA8A6}" srcOrd="0" destOrd="0" presId="urn:microsoft.com/office/officeart/2005/8/layout/hProcess11"/>
    <dgm:cxn modelId="{0CA23E38-6BB5-4BA3-BAB4-5C88D8883126}" type="presParOf" srcId="{605790A8-7986-4998-B0A4-17B2D57DA8A6}" destId="{FB0139B6-9F99-47EB-BB65-D80B0F3098A2}" srcOrd="0" destOrd="0" presId="urn:microsoft.com/office/officeart/2005/8/layout/hProcess11"/>
    <dgm:cxn modelId="{E5B5A759-690B-44BD-905B-1CE4CC414EA5}" type="presParOf" srcId="{605790A8-7986-4998-B0A4-17B2D57DA8A6}" destId="{CDA46E08-3333-4256-B2BF-8B7E750EDC9B}" srcOrd="1" destOrd="0" presId="urn:microsoft.com/office/officeart/2005/8/layout/hProcess11"/>
    <dgm:cxn modelId="{790F4033-3692-4BF1-AF49-7BFEF54D8DDA}" type="presParOf" srcId="{605790A8-7986-4998-B0A4-17B2D57DA8A6}" destId="{E3C149F6-27BC-447C-8F8D-6B52C50D6337}" srcOrd="2" destOrd="0" presId="urn:microsoft.com/office/officeart/2005/8/layout/hProcess11"/>
    <dgm:cxn modelId="{AD408B7C-23B8-43BC-B69C-E80F489D597C}" type="presParOf" srcId="{041B684E-D71C-4BF0-A4A8-F8F69C49570D}" destId="{C1E548C6-EE80-4C30-ABB1-EDB93449DB9A}" srcOrd="1" destOrd="0" presId="urn:microsoft.com/office/officeart/2005/8/layout/hProcess11"/>
    <dgm:cxn modelId="{89F34FC6-05A5-4794-B82F-AD297C4A168C}" type="presParOf" srcId="{041B684E-D71C-4BF0-A4A8-F8F69C49570D}" destId="{7173223B-2C90-47FB-A3ED-DE946EBDD16C}" srcOrd="2" destOrd="0" presId="urn:microsoft.com/office/officeart/2005/8/layout/hProcess11"/>
    <dgm:cxn modelId="{5F04A91B-BEC8-4323-86D9-F5BB23393594}" type="presParOf" srcId="{7173223B-2C90-47FB-A3ED-DE946EBDD16C}" destId="{94E2774B-A79A-491A-8C06-5812E7FF51DA}" srcOrd="0" destOrd="0" presId="urn:microsoft.com/office/officeart/2005/8/layout/hProcess11"/>
    <dgm:cxn modelId="{9B4C9FD4-EF9C-4F5A-B3DC-9252DAE5485C}" type="presParOf" srcId="{7173223B-2C90-47FB-A3ED-DE946EBDD16C}" destId="{A8D5F043-0161-476B-8B94-7FF6AF19C411}" srcOrd="1" destOrd="0" presId="urn:microsoft.com/office/officeart/2005/8/layout/hProcess11"/>
    <dgm:cxn modelId="{4F46A93E-4E5E-4E98-A83B-146BFC95F582}" type="presParOf" srcId="{7173223B-2C90-47FB-A3ED-DE946EBDD16C}" destId="{B90B7FC4-E464-4ED1-92F6-F943E40A66A3}" srcOrd="2" destOrd="0" presId="urn:microsoft.com/office/officeart/2005/8/layout/hProcess11"/>
    <dgm:cxn modelId="{361684E1-2F49-44C1-9BFE-ECC19E71143F}" type="presParOf" srcId="{041B684E-D71C-4BF0-A4A8-F8F69C49570D}" destId="{A1643C77-7FE2-4F60-9E3A-CC9CF9945D65}" srcOrd="3" destOrd="0" presId="urn:microsoft.com/office/officeart/2005/8/layout/hProcess11"/>
    <dgm:cxn modelId="{BB1DA44A-3D0A-45C5-88C5-82E02FBFD23B}" type="presParOf" srcId="{041B684E-D71C-4BF0-A4A8-F8F69C49570D}" destId="{7655D39F-1F7D-45C8-9E53-9F2CB35D4F34}" srcOrd="4" destOrd="0" presId="urn:microsoft.com/office/officeart/2005/8/layout/hProcess11"/>
    <dgm:cxn modelId="{FC4C0C87-E93A-44D8-9F15-075284B61DD1}" type="presParOf" srcId="{7655D39F-1F7D-45C8-9E53-9F2CB35D4F34}" destId="{F042DF5F-598F-425B-A87D-064FEBA02DC5}" srcOrd="0" destOrd="0" presId="urn:microsoft.com/office/officeart/2005/8/layout/hProcess11"/>
    <dgm:cxn modelId="{B5F1FE41-17E9-4D6C-ADE8-8CD2331DAB85}" type="presParOf" srcId="{7655D39F-1F7D-45C8-9E53-9F2CB35D4F34}" destId="{D076B88C-859A-4E0A-AD06-97F85DCE5EBF}" srcOrd="1" destOrd="0" presId="urn:microsoft.com/office/officeart/2005/8/layout/hProcess11"/>
    <dgm:cxn modelId="{670AF805-DD3E-42F4-9C92-0979B6DE6371}" type="presParOf" srcId="{7655D39F-1F7D-45C8-9E53-9F2CB35D4F34}" destId="{3599FE1C-CDDE-4572-A358-6C3C7AFE2ED9}" srcOrd="2" destOrd="0" presId="urn:microsoft.com/office/officeart/2005/8/layout/hProcess11"/>
    <dgm:cxn modelId="{8CB02C62-D34A-4859-8CDD-311175920DDB}" type="presParOf" srcId="{041B684E-D71C-4BF0-A4A8-F8F69C49570D}" destId="{71B9CD3C-0440-4A87-ACEF-F2E4312E2D5B}" srcOrd="5" destOrd="0" presId="urn:microsoft.com/office/officeart/2005/8/layout/hProcess11"/>
    <dgm:cxn modelId="{8353A894-EBEE-426E-9214-D28B564E0D29}" type="presParOf" srcId="{041B684E-D71C-4BF0-A4A8-F8F69C49570D}" destId="{2ED7C1E0-5018-400D-89F5-8F97F14874EE}" srcOrd="6" destOrd="0" presId="urn:microsoft.com/office/officeart/2005/8/layout/hProcess11"/>
    <dgm:cxn modelId="{5BF15AF0-2AB9-4202-8403-CFA7927CDD3B}" type="presParOf" srcId="{2ED7C1E0-5018-400D-89F5-8F97F14874EE}" destId="{76701FAE-B171-4EBD-95E3-40B6214D4BEB}" srcOrd="0" destOrd="0" presId="urn:microsoft.com/office/officeart/2005/8/layout/hProcess11"/>
    <dgm:cxn modelId="{C7A35197-4638-4B5D-88F9-27556CEEEC73}" type="presParOf" srcId="{2ED7C1E0-5018-400D-89F5-8F97F14874EE}" destId="{92663823-34C0-4E13-97C8-23C322D6B8D2}" srcOrd="1" destOrd="0" presId="urn:microsoft.com/office/officeart/2005/8/layout/hProcess11"/>
    <dgm:cxn modelId="{CD96DF74-FD73-4016-B9AC-03BCB55D1C07}" type="presParOf" srcId="{2ED7C1E0-5018-400D-89F5-8F97F14874EE}" destId="{11679ADD-48B7-49D6-8A60-6F74E0DD1B72}" srcOrd="2" destOrd="0" presId="urn:microsoft.com/office/officeart/2005/8/layout/hProcess11"/>
    <dgm:cxn modelId="{DFECA6B7-B474-4A2C-93D9-4989A3547212}" type="presParOf" srcId="{041B684E-D71C-4BF0-A4A8-F8F69C49570D}" destId="{CB441095-D073-442F-936D-70FF33838123}" srcOrd="7" destOrd="0" presId="urn:microsoft.com/office/officeart/2005/8/layout/hProcess11"/>
    <dgm:cxn modelId="{4FD8F76C-1139-415B-842F-67F68E9D28E1}" type="presParOf" srcId="{041B684E-D71C-4BF0-A4A8-F8F69C49570D}" destId="{15D11C38-5A8D-45C2-8B3A-945E5A9E46D5}" srcOrd="8" destOrd="0" presId="urn:microsoft.com/office/officeart/2005/8/layout/hProcess11"/>
    <dgm:cxn modelId="{0055A090-39BA-489C-972D-3C13EC97BBC9}" type="presParOf" srcId="{15D11C38-5A8D-45C2-8B3A-945E5A9E46D5}" destId="{2D77DF89-2E1D-4EF2-9A16-799F9C60A52E}" srcOrd="0" destOrd="0" presId="urn:microsoft.com/office/officeart/2005/8/layout/hProcess11"/>
    <dgm:cxn modelId="{19213D43-3B9B-43E0-8553-EA12DB9FD429}" type="presParOf" srcId="{15D11C38-5A8D-45C2-8B3A-945E5A9E46D5}" destId="{9A1EE7BD-8858-4760-88E7-6347968DD51D}" srcOrd="1" destOrd="0" presId="urn:microsoft.com/office/officeart/2005/8/layout/hProcess11"/>
    <dgm:cxn modelId="{309D67E5-D793-49DD-880D-48ACE8A8AA3E}" type="presParOf" srcId="{15D11C38-5A8D-45C2-8B3A-945E5A9E46D5}" destId="{38B8D719-62DD-4200-AB89-6E4F94E0AE20}" srcOrd="2" destOrd="0" presId="urn:microsoft.com/office/officeart/2005/8/layout/hProcess1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5D61BD8-2EC4-492F-A99F-6C89DD983A11}" type="doc">
      <dgm:prSet loTypeId="urn:microsoft.com/office/officeart/2005/8/layout/radial6" loCatId="relationship" qsTypeId="urn:microsoft.com/office/officeart/2005/8/quickstyle/3d3" qsCatId="3D" csTypeId="urn:microsoft.com/office/officeart/2005/8/colors/colorful4" csCatId="colorful" phldr="1"/>
      <dgm:spPr/>
      <dgm:t>
        <a:bodyPr/>
        <a:lstStyle/>
        <a:p>
          <a:endParaRPr lang="es-MX"/>
        </a:p>
      </dgm:t>
    </dgm:pt>
    <dgm:pt modelId="{61509794-C206-4CBD-90F0-43F019CFEF46}">
      <dgm:prSet phldrT="[Texto]"/>
      <dgm:spPr>
        <a:solidFill>
          <a:srgbClr val="CC99FF"/>
        </a:solidFill>
      </dgm:spPr>
      <dgm:t>
        <a:bodyPr/>
        <a:lstStyle/>
        <a:p>
          <a:r>
            <a:rPr lang="es-MX" dirty="0" smtClean="0"/>
            <a:t>DAI</a:t>
          </a:r>
          <a:endParaRPr lang="es-MX" dirty="0"/>
        </a:p>
      </dgm:t>
    </dgm:pt>
    <dgm:pt modelId="{E9AF5759-3159-4500-BE34-036124E7B1A5}" type="parTrans" cxnId="{A433846D-63E3-405D-819C-A9D3FA99AA01}">
      <dgm:prSet/>
      <dgm:spPr/>
      <dgm:t>
        <a:bodyPr/>
        <a:lstStyle/>
        <a:p>
          <a:endParaRPr lang="es-MX"/>
        </a:p>
      </dgm:t>
    </dgm:pt>
    <dgm:pt modelId="{1C42E37A-4B37-4C79-AF4C-F70F61C00154}" type="sibTrans" cxnId="{A433846D-63E3-405D-819C-A9D3FA99AA01}">
      <dgm:prSet/>
      <dgm:spPr/>
      <dgm:t>
        <a:bodyPr/>
        <a:lstStyle/>
        <a:p>
          <a:endParaRPr lang="es-MX"/>
        </a:p>
      </dgm:t>
    </dgm:pt>
    <dgm:pt modelId="{9F2ADCAD-E04A-430F-BB51-71CBB3D2107F}">
      <dgm:prSet phldrT="[Texto]"/>
      <dgm:spPr>
        <a:solidFill>
          <a:srgbClr val="6666FF"/>
        </a:solidFill>
      </dgm:spPr>
      <dgm:t>
        <a:bodyPr/>
        <a:lstStyle/>
        <a:p>
          <a:r>
            <a:rPr lang="es-MX" dirty="0" smtClean="0"/>
            <a:t>ART 6 CPEUM</a:t>
          </a:r>
          <a:endParaRPr lang="es-MX" dirty="0"/>
        </a:p>
      </dgm:t>
    </dgm:pt>
    <dgm:pt modelId="{86CAD687-E293-4153-9BC0-958E7D2593B9}" type="parTrans" cxnId="{1931F7CA-DB56-41F1-B76A-4334737A7821}">
      <dgm:prSet/>
      <dgm:spPr/>
      <dgm:t>
        <a:bodyPr/>
        <a:lstStyle/>
        <a:p>
          <a:endParaRPr lang="es-MX"/>
        </a:p>
      </dgm:t>
    </dgm:pt>
    <dgm:pt modelId="{75D4EF90-A107-4742-97AA-FC4F39505404}" type="sibTrans" cxnId="{1931F7CA-DB56-41F1-B76A-4334737A7821}">
      <dgm:prSet/>
      <dgm:spPr>
        <a:solidFill>
          <a:srgbClr val="0070C0"/>
        </a:solidFill>
      </dgm:spPr>
      <dgm:t>
        <a:bodyPr/>
        <a:lstStyle/>
        <a:p>
          <a:endParaRPr lang="es-MX"/>
        </a:p>
      </dgm:t>
    </dgm:pt>
    <dgm:pt modelId="{7CACD9A4-4FD8-4FD7-A5A7-F94E8A0EF158}">
      <dgm:prSet phldrT="[Texto]"/>
      <dgm:spPr>
        <a:solidFill>
          <a:srgbClr val="6666FF"/>
        </a:solidFill>
      </dgm:spPr>
      <dgm:t>
        <a:bodyPr/>
        <a:lstStyle/>
        <a:p>
          <a:r>
            <a:rPr lang="es-MX" dirty="0" smtClean="0"/>
            <a:t>ART 8 CPEUM</a:t>
          </a:r>
          <a:endParaRPr lang="es-MX" dirty="0"/>
        </a:p>
      </dgm:t>
    </dgm:pt>
    <dgm:pt modelId="{1CA739FF-6AE4-4839-90C0-F8ACF856980B}" type="parTrans" cxnId="{742F70A7-7A1B-4490-972E-13CA4F917B97}">
      <dgm:prSet/>
      <dgm:spPr/>
      <dgm:t>
        <a:bodyPr/>
        <a:lstStyle/>
        <a:p>
          <a:endParaRPr lang="es-MX"/>
        </a:p>
      </dgm:t>
    </dgm:pt>
    <dgm:pt modelId="{962166E6-C356-4917-A92B-084C580874DF}" type="sibTrans" cxnId="{742F70A7-7A1B-4490-972E-13CA4F917B97}">
      <dgm:prSet/>
      <dgm:spPr>
        <a:solidFill>
          <a:srgbClr val="0070C0"/>
        </a:solidFill>
      </dgm:spPr>
      <dgm:t>
        <a:bodyPr/>
        <a:lstStyle/>
        <a:p>
          <a:endParaRPr lang="es-MX"/>
        </a:p>
      </dgm:t>
    </dgm:pt>
    <dgm:pt modelId="{4DDBE927-3423-4348-8E6C-A7E19214078A}">
      <dgm:prSet phldrT="[Texto]"/>
      <dgm:spPr>
        <a:solidFill>
          <a:srgbClr val="6666FF"/>
        </a:solidFill>
      </dgm:spPr>
      <dgm:t>
        <a:bodyPr/>
        <a:lstStyle/>
        <a:p>
          <a:r>
            <a:rPr lang="es-MX" dirty="0" smtClean="0"/>
            <a:t>ART 35-V CPEUM</a:t>
          </a:r>
          <a:endParaRPr lang="es-MX" dirty="0"/>
        </a:p>
      </dgm:t>
    </dgm:pt>
    <dgm:pt modelId="{B0292BDC-44D5-4611-BE80-E2EBD09DC988}" type="parTrans" cxnId="{397933D5-FE2B-4AB1-A4D5-36A8D280BAB0}">
      <dgm:prSet/>
      <dgm:spPr/>
      <dgm:t>
        <a:bodyPr/>
        <a:lstStyle/>
        <a:p>
          <a:endParaRPr lang="es-MX"/>
        </a:p>
      </dgm:t>
    </dgm:pt>
    <dgm:pt modelId="{AF3ECF5F-CC19-41D6-BF8F-5AC2CE36E1B3}" type="sibTrans" cxnId="{397933D5-FE2B-4AB1-A4D5-36A8D280BAB0}">
      <dgm:prSet/>
      <dgm:spPr>
        <a:solidFill>
          <a:srgbClr val="0070C0"/>
        </a:solidFill>
      </dgm:spPr>
      <dgm:t>
        <a:bodyPr/>
        <a:lstStyle/>
        <a:p>
          <a:endParaRPr lang="es-MX"/>
        </a:p>
      </dgm:t>
    </dgm:pt>
    <dgm:pt modelId="{145126A4-D0FB-4CFF-A2B7-8560A918F32F}" type="pres">
      <dgm:prSet presAssocID="{F5D61BD8-2EC4-492F-A99F-6C89DD983A11}" presName="Name0" presStyleCnt="0">
        <dgm:presLayoutVars>
          <dgm:chMax val="1"/>
          <dgm:dir/>
          <dgm:animLvl val="ctr"/>
          <dgm:resizeHandles val="exact"/>
        </dgm:presLayoutVars>
      </dgm:prSet>
      <dgm:spPr/>
      <dgm:t>
        <a:bodyPr/>
        <a:lstStyle/>
        <a:p>
          <a:endParaRPr lang="es-MX"/>
        </a:p>
      </dgm:t>
    </dgm:pt>
    <dgm:pt modelId="{B9754413-0B14-47C1-AD05-B48E2BF212AA}" type="pres">
      <dgm:prSet presAssocID="{61509794-C206-4CBD-90F0-43F019CFEF46}" presName="centerShape" presStyleLbl="node0" presStyleIdx="0" presStyleCnt="1"/>
      <dgm:spPr/>
      <dgm:t>
        <a:bodyPr/>
        <a:lstStyle/>
        <a:p>
          <a:endParaRPr lang="es-MX"/>
        </a:p>
      </dgm:t>
    </dgm:pt>
    <dgm:pt modelId="{05DD05EA-A60D-452B-ADC3-284D488926FB}" type="pres">
      <dgm:prSet presAssocID="{9F2ADCAD-E04A-430F-BB51-71CBB3D2107F}" presName="node" presStyleLbl="node1" presStyleIdx="0" presStyleCnt="3">
        <dgm:presLayoutVars>
          <dgm:bulletEnabled val="1"/>
        </dgm:presLayoutVars>
      </dgm:prSet>
      <dgm:spPr/>
      <dgm:t>
        <a:bodyPr/>
        <a:lstStyle/>
        <a:p>
          <a:endParaRPr lang="es-MX"/>
        </a:p>
      </dgm:t>
    </dgm:pt>
    <dgm:pt modelId="{6C57DEA2-6993-4BCA-A2A6-45D8A790407F}" type="pres">
      <dgm:prSet presAssocID="{9F2ADCAD-E04A-430F-BB51-71CBB3D2107F}" presName="dummy" presStyleCnt="0"/>
      <dgm:spPr/>
      <dgm:t>
        <a:bodyPr/>
        <a:lstStyle/>
        <a:p>
          <a:endParaRPr lang="es-MX"/>
        </a:p>
      </dgm:t>
    </dgm:pt>
    <dgm:pt modelId="{4D504DD7-39B3-450D-ACC1-C2FF5357C1D1}" type="pres">
      <dgm:prSet presAssocID="{75D4EF90-A107-4742-97AA-FC4F39505404}" presName="sibTrans" presStyleLbl="sibTrans2D1" presStyleIdx="0" presStyleCnt="3"/>
      <dgm:spPr/>
      <dgm:t>
        <a:bodyPr/>
        <a:lstStyle/>
        <a:p>
          <a:endParaRPr lang="es-MX"/>
        </a:p>
      </dgm:t>
    </dgm:pt>
    <dgm:pt modelId="{A30AEAA7-21C6-4FA4-821C-04EA6E29BADD}" type="pres">
      <dgm:prSet presAssocID="{7CACD9A4-4FD8-4FD7-A5A7-F94E8A0EF158}" presName="node" presStyleLbl="node1" presStyleIdx="1" presStyleCnt="3">
        <dgm:presLayoutVars>
          <dgm:bulletEnabled val="1"/>
        </dgm:presLayoutVars>
      </dgm:prSet>
      <dgm:spPr/>
      <dgm:t>
        <a:bodyPr/>
        <a:lstStyle/>
        <a:p>
          <a:endParaRPr lang="es-MX"/>
        </a:p>
      </dgm:t>
    </dgm:pt>
    <dgm:pt modelId="{D6939676-A9E9-4F78-BBA8-4CC70A458332}" type="pres">
      <dgm:prSet presAssocID="{7CACD9A4-4FD8-4FD7-A5A7-F94E8A0EF158}" presName="dummy" presStyleCnt="0"/>
      <dgm:spPr/>
      <dgm:t>
        <a:bodyPr/>
        <a:lstStyle/>
        <a:p>
          <a:endParaRPr lang="es-MX"/>
        </a:p>
      </dgm:t>
    </dgm:pt>
    <dgm:pt modelId="{7D607E41-B493-49B3-B4A2-DB1BD4F7BF50}" type="pres">
      <dgm:prSet presAssocID="{962166E6-C356-4917-A92B-084C580874DF}" presName="sibTrans" presStyleLbl="sibTrans2D1" presStyleIdx="1" presStyleCnt="3"/>
      <dgm:spPr/>
      <dgm:t>
        <a:bodyPr/>
        <a:lstStyle/>
        <a:p>
          <a:endParaRPr lang="es-MX"/>
        </a:p>
      </dgm:t>
    </dgm:pt>
    <dgm:pt modelId="{B5C26DC5-C8A3-49A1-B4A8-E75F81C477DF}" type="pres">
      <dgm:prSet presAssocID="{4DDBE927-3423-4348-8E6C-A7E19214078A}" presName="node" presStyleLbl="node1" presStyleIdx="2" presStyleCnt="3">
        <dgm:presLayoutVars>
          <dgm:bulletEnabled val="1"/>
        </dgm:presLayoutVars>
      </dgm:prSet>
      <dgm:spPr/>
      <dgm:t>
        <a:bodyPr/>
        <a:lstStyle/>
        <a:p>
          <a:endParaRPr lang="es-MX"/>
        </a:p>
      </dgm:t>
    </dgm:pt>
    <dgm:pt modelId="{27F02735-5B75-459B-A2B5-3E6A3E2BF6EC}" type="pres">
      <dgm:prSet presAssocID="{4DDBE927-3423-4348-8E6C-A7E19214078A}" presName="dummy" presStyleCnt="0"/>
      <dgm:spPr/>
      <dgm:t>
        <a:bodyPr/>
        <a:lstStyle/>
        <a:p>
          <a:endParaRPr lang="es-MX"/>
        </a:p>
      </dgm:t>
    </dgm:pt>
    <dgm:pt modelId="{227F2702-1D39-4633-8103-23234559EF1C}" type="pres">
      <dgm:prSet presAssocID="{AF3ECF5F-CC19-41D6-BF8F-5AC2CE36E1B3}" presName="sibTrans" presStyleLbl="sibTrans2D1" presStyleIdx="2" presStyleCnt="3"/>
      <dgm:spPr/>
      <dgm:t>
        <a:bodyPr/>
        <a:lstStyle/>
        <a:p>
          <a:endParaRPr lang="es-MX"/>
        </a:p>
      </dgm:t>
    </dgm:pt>
  </dgm:ptLst>
  <dgm:cxnLst>
    <dgm:cxn modelId="{069822A2-D64B-4F16-AD9F-6FE60DC6187D}" type="presOf" srcId="{75D4EF90-A107-4742-97AA-FC4F39505404}" destId="{4D504DD7-39B3-450D-ACC1-C2FF5357C1D1}" srcOrd="0" destOrd="0" presId="urn:microsoft.com/office/officeart/2005/8/layout/radial6"/>
    <dgm:cxn modelId="{FDF9564E-77E7-497F-A68B-AEAE342FB100}" type="presOf" srcId="{7CACD9A4-4FD8-4FD7-A5A7-F94E8A0EF158}" destId="{A30AEAA7-21C6-4FA4-821C-04EA6E29BADD}" srcOrd="0" destOrd="0" presId="urn:microsoft.com/office/officeart/2005/8/layout/radial6"/>
    <dgm:cxn modelId="{A0510138-57CF-4DB4-B7B6-3913CE4013D7}" type="presOf" srcId="{962166E6-C356-4917-A92B-084C580874DF}" destId="{7D607E41-B493-49B3-B4A2-DB1BD4F7BF50}" srcOrd="0" destOrd="0" presId="urn:microsoft.com/office/officeart/2005/8/layout/radial6"/>
    <dgm:cxn modelId="{F884E830-7458-4A25-9AFE-3BEC093D92A3}" type="presOf" srcId="{4DDBE927-3423-4348-8E6C-A7E19214078A}" destId="{B5C26DC5-C8A3-49A1-B4A8-E75F81C477DF}" srcOrd="0" destOrd="0" presId="urn:microsoft.com/office/officeart/2005/8/layout/radial6"/>
    <dgm:cxn modelId="{397933D5-FE2B-4AB1-A4D5-36A8D280BAB0}" srcId="{61509794-C206-4CBD-90F0-43F019CFEF46}" destId="{4DDBE927-3423-4348-8E6C-A7E19214078A}" srcOrd="2" destOrd="0" parTransId="{B0292BDC-44D5-4611-BE80-E2EBD09DC988}" sibTransId="{AF3ECF5F-CC19-41D6-BF8F-5AC2CE36E1B3}"/>
    <dgm:cxn modelId="{148EE2F6-5562-49AD-B360-3522F4CD4478}" type="presOf" srcId="{9F2ADCAD-E04A-430F-BB51-71CBB3D2107F}" destId="{05DD05EA-A60D-452B-ADC3-284D488926FB}" srcOrd="0" destOrd="0" presId="urn:microsoft.com/office/officeart/2005/8/layout/radial6"/>
    <dgm:cxn modelId="{742F70A7-7A1B-4490-972E-13CA4F917B97}" srcId="{61509794-C206-4CBD-90F0-43F019CFEF46}" destId="{7CACD9A4-4FD8-4FD7-A5A7-F94E8A0EF158}" srcOrd="1" destOrd="0" parTransId="{1CA739FF-6AE4-4839-90C0-F8ACF856980B}" sibTransId="{962166E6-C356-4917-A92B-084C580874DF}"/>
    <dgm:cxn modelId="{B6B3B6E6-41C6-432F-8401-0DB05C6DEDA6}" type="presOf" srcId="{F5D61BD8-2EC4-492F-A99F-6C89DD983A11}" destId="{145126A4-D0FB-4CFF-A2B7-8560A918F32F}" srcOrd="0" destOrd="0" presId="urn:microsoft.com/office/officeart/2005/8/layout/radial6"/>
    <dgm:cxn modelId="{A433846D-63E3-405D-819C-A9D3FA99AA01}" srcId="{F5D61BD8-2EC4-492F-A99F-6C89DD983A11}" destId="{61509794-C206-4CBD-90F0-43F019CFEF46}" srcOrd="0" destOrd="0" parTransId="{E9AF5759-3159-4500-BE34-036124E7B1A5}" sibTransId="{1C42E37A-4B37-4C79-AF4C-F70F61C00154}"/>
    <dgm:cxn modelId="{1931F7CA-DB56-41F1-B76A-4334737A7821}" srcId="{61509794-C206-4CBD-90F0-43F019CFEF46}" destId="{9F2ADCAD-E04A-430F-BB51-71CBB3D2107F}" srcOrd="0" destOrd="0" parTransId="{86CAD687-E293-4153-9BC0-958E7D2593B9}" sibTransId="{75D4EF90-A107-4742-97AA-FC4F39505404}"/>
    <dgm:cxn modelId="{CD986437-ACCC-4069-B8DB-F10F0606106E}" type="presOf" srcId="{AF3ECF5F-CC19-41D6-BF8F-5AC2CE36E1B3}" destId="{227F2702-1D39-4633-8103-23234559EF1C}" srcOrd="0" destOrd="0" presId="urn:microsoft.com/office/officeart/2005/8/layout/radial6"/>
    <dgm:cxn modelId="{57BBC6C5-71E2-4526-ABAB-ED2C47311B82}" type="presOf" srcId="{61509794-C206-4CBD-90F0-43F019CFEF46}" destId="{B9754413-0B14-47C1-AD05-B48E2BF212AA}" srcOrd="0" destOrd="0" presId="urn:microsoft.com/office/officeart/2005/8/layout/radial6"/>
    <dgm:cxn modelId="{6E9FB28A-B512-4930-8524-A05B3557EC0E}" type="presParOf" srcId="{145126A4-D0FB-4CFF-A2B7-8560A918F32F}" destId="{B9754413-0B14-47C1-AD05-B48E2BF212AA}" srcOrd="0" destOrd="0" presId="urn:microsoft.com/office/officeart/2005/8/layout/radial6"/>
    <dgm:cxn modelId="{65E501EB-EAB5-440F-9B1E-19E97B89465A}" type="presParOf" srcId="{145126A4-D0FB-4CFF-A2B7-8560A918F32F}" destId="{05DD05EA-A60D-452B-ADC3-284D488926FB}" srcOrd="1" destOrd="0" presId="urn:microsoft.com/office/officeart/2005/8/layout/radial6"/>
    <dgm:cxn modelId="{04E91621-BA47-4C9A-B42B-99561A90DAD7}" type="presParOf" srcId="{145126A4-D0FB-4CFF-A2B7-8560A918F32F}" destId="{6C57DEA2-6993-4BCA-A2A6-45D8A790407F}" srcOrd="2" destOrd="0" presId="urn:microsoft.com/office/officeart/2005/8/layout/radial6"/>
    <dgm:cxn modelId="{11A7F7E0-3F94-4C31-A3EF-AD9053D01373}" type="presParOf" srcId="{145126A4-D0FB-4CFF-A2B7-8560A918F32F}" destId="{4D504DD7-39B3-450D-ACC1-C2FF5357C1D1}" srcOrd="3" destOrd="0" presId="urn:microsoft.com/office/officeart/2005/8/layout/radial6"/>
    <dgm:cxn modelId="{D8D91E60-B496-47DD-9551-EF69AB34B441}" type="presParOf" srcId="{145126A4-D0FB-4CFF-A2B7-8560A918F32F}" destId="{A30AEAA7-21C6-4FA4-821C-04EA6E29BADD}" srcOrd="4" destOrd="0" presId="urn:microsoft.com/office/officeart/2005/8/layout/radial6"/>
    <dgm:cxn modelId="{437E9ADF-A774-4926-83D5-1C62E1853396}" type="presParOf" srcId="{145126A4-D0FB-4CFF-A2B7-8560A918F32F}" destId="{D6939676-A9E9-4F78-BBA8-4CC70A458332}" srcOrd="5" destOrd="0" presId="urn:microsoft.com/office/officeart/2005/8/layout/radial6"/>
    <dgm:cxn modelId="{068FCCF8-6136-44B6-8748-F3F416582835}" type="presParOf" srcId="{145126A4-D0FB-4CFF-A2B7-8560A918F32F}" destId="{7D607E41-B493-49B3-B4A2-DB1BD4F7BF50}" srcOrd="6" destOrd="0" presId="urn:microsoft.com/office/officeart/2005/8/layout/radial6"/>
    <dgm:cxn modelId="{E35BC402-5E3C-4AE7-8730-9DF8F52BD874}" type="presParOf" srcId="{145126A4-D0FB-4CFF-A2B7-8560A918F32F}" destId="{B5C26DC5-C8A3-49A1-B4A8-E75F81C477DF}" srcOrd="7" destOrd="0" presId="urn:microsoft.com/office/officeart/2005/8/layout/radial6"/>
    <dgm:cxn modelId="{E50887D7-CE91-4043-B5FC-AEF541E2130A}" type="presParOf" srcId="{145126A4-D0FB-4CFF-A2B7-8560A918F32F}" destId="{27F02735-5B75-459B-A2B5-3E6A3E2BF6EC}" srcOrd="8" destOrd="0" presId="urn:microsoft.com/office/officeart/2005/8/layout/radial6"/>
    <dgm:cxn modelId="{E387E5CB-463C-40A9-BD7A-130B1C394FF3}" type="presParOf" srcId="{145126A4-D0FB-4CFF-A2B7-8560A918F32F}" destId="{227F2702-1D39-4633-8103-23234559EF1C}" srcOrd="9" destOrd="0" presId="urn:microsoft.com/office/officeart/2005/8/layout/radial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A555539-2C9F-482F-8EB4-D7C56A482FB1}" type="doc">
      <dgm:prSet loTypeId="urn:microsoft.com/office/officeart/2005/8/layout/default#1" loCatId="list" qsTypeId="urn:microsoft.com/office/officeart/2005/8/quickstyle/simple1" qsCatId="simple" csTypeId="urn:microsoft.com/office/officeart/2005/8/colors/colorful3" csCatId="colorful" phldr="1"/>
      <dgm:spPr/>
      <dgm:t>
        <a:bodyPr/>
        <a:lstStyle/>
        <a:p>
          <a:endParaRPr lang="es-MX"/>
        </a:p>
      </dgm:t>
    </dgm:pt>
    <dgm:pt modelId="{52B5AFC4-F570-4586-9ACE-CF396A6EB188}">
      <dgm:prSet phldrT="[Texto]"/>
      <dgm:spPr>
        <a:solidFill>
          <a:srgbClr val="06405A"/>
        </a:solidFill>
      </dgm:spPr>
      <dgm:t>
        <a:bodyPr/>
        <a:lstStyle/>
        <a:p>
          <a:r>
            <a:rPr lang="es-MX" dirty="0" smtClean="0"/>
            <a:t>Estructura Orgánica</a:t>
          </a:r>
          <a:endParaRPr lang="es-MX" dirty="0"/>
        </a:p>
      </dgm:t>
    </dgm:pt>
    <dgm:pt modelId="{33023F40-20B7-4368-B512-5FA9B6E8872A}" type="parTrans" cxnId="{FD2871C3-8720-475A-9329-99DE2FDA3D4A}">
      <dgm:prSet/>
      <dgm:spPr/>
      <dgm:t>
        <a:bodyPr/>
        <a:lstStyle/>
        <a:p>
          <a:endParaRPr lang="es-MX"/>
        </a:p>
      </dgm:t>
    </dgm:pt>
    <dgm:pt modelId="{32B3CAC6-71E2-4427-ACD7-BF013EC18F25}" type="sibTrans" cxnId="{FD2871C3-8720-475A-9329-99DE2FDA3D4A}">
      <dgm:prSet/>
      <dgm:spPr/>
      <dgm:t>
        <a:bodyPr/>
        <a:lstStyle/>
        <a:p>
          <a:endParaRPr lang="es-MX"/>
        </a:p>
      </dgm:t>
    </dgm:pt>
    <dgm:pt modelId="{BC02122A-6B4A-4975-A55C-535552A5FBE7}">
      <dgm:prSet phldrT="[Texto]"/>
      <dgm:spPr>
        <a:solidFill>
          <a:srgbClr val="D95F4B"/>
        </a:solidFill>
      </dgm:spPr>
      <dgm:t>
        <a:bodyPr/>
        <a:lstStyle/>
        <a:p>
          <a:r>
            <a:rPr lang="es-MX" dirty="0" smtClean="0"/>
            <a:t>Directorio</a:t>
          </a:r>
          <a:endParaRPr lang="es-MX" dirty="0"/>
        </a:p>
      </dgm:t>
    </dgm:pt>
    <dgm:pt modelId="{8965A719-E924-4385-BC04-65E3600B026C}" type="parTrans" cxnId="{D232ADE9-E12D-4EA0-9985-4F0F76F28059}">
      <dgm:prSet/>
      <dgm:spPr/>
      <dgm:t>
        <a:bodyPr/>
        <a:lstStyle/>
        <a:p>
          <a:endParaRPr lang="es-MX"/>
        </a:p>
      </dgm:t>
    </dgm:pt>
    <dgm:pt modelId="{FBAB85E0-2D4A-4699-8F36-C1206189FC5D}" type="sibTrans" cxnId="{D232ADE9-E12D-4EA0-9985-4F0F76F28059}">
      <dgm:prSet/>
      <dgm:spPr/>
      <dgm:t>
        <a:bodyPr/>
        <a:lstStyle/>
        <a:p>
          <a:endParaRPr lang="es-MX"/>
        </a:p>
      </dgm:t>
    </dgm:pt>
    <dgm:pt modelId="{F61128BE-55ED-4DA8-8BEC-46C7125F8559}">
      <dgm:prSet phldrT="[Texto]"/>
      <dgm:spPr>
        <a:solidFill>
          <a:srgbClr val="00CC99"/>
        </a:solidFill>
      </dgm:spPr>
      <dgm:t>
        <a:bodyPr/>
        <a:lstStyle/>
        <a:p>
          <a:r>
            <a:rPr lang="es-MX" dirty="0" smtClean="0"/>
            <a:t>Metas y Objetivos</a:t>
          </a:r>
          <a:endParaRPr lang="es-MX" dirty="0"/>
        </a:p>
      </dgm:t>
    </dgm:pt>
    <dgm:pt modelId="{B0522DBD-5442-4070-A05B-8B2EEA6C0E70}" type="parTrans" cxnId="{3B680C9C-9B58-4704-8F33-EF078BE28C20}">
      <dgm:prSet/>
      <dgm:spPr/>
      <dgm:t>
        <a:bodyPr/>
        <a:lstStyle/>
        <a:p>
          <a:endParaRPr lang="es-MX"/>
        </a:p>
      </dgm:t>
    </dgm:pt>
    <dgm:pt modelId="{CD0A4BF8-653D-44C8-A1AA-7801DF1856C1}" type="sibTrans" cxnId="{3B680C9C-9B58-4704-8F33-EF078BE28C20}">
      <dgm:prSet/>
      <dgm:spPr/>
      <dgm:t>
        <a:bodyPr/>
        <a:lstStyle/>
        <a:p>
          <a:endParaRPr lang="es-MX"/>
        </a:p>
      </dgm:t>
    </dgm:pt>
    <dgm:pt modelId="{3D735457-BF67-4D1E-A6F6-9FCC44FBCE29}">
      <dgm:prSet phldrT="[Texto]"/>
      <dgm:spPr>
        <a:solidFill>
          <a:srgbClr val="FF9999"/>
        </a:solidFill>
      </dgm:spPr>
      <dgm:t>
        <a:bodyPr/>
        <a:lstStyle/>
        <a:p>
          <a:r>
            <a:rPr lang="es-MX" dirty="0" smtClean="0"/>
            <a:t>Información Presupuestal</a:t>
          </a:r>
          <a:endParaRPr lang="es-MX" dirty="0"/>
        </a:p>
      </dgm:t>
    </dgm:pt>
    <dgm:pt modelId="{F7B78288-A74B-45D9-A8E4-54CBFD6F2638}" type="parTrans" cxnId="{E05F3F3B-E2C6-41B2-9B8E-540C27F2EA45}">
      <dgm:prSet/>
      <dgm:spPr/>
      <dgm:t>
        <a:bodyPr/>
        <a:lstStyle/>
        <a:p>
          <a:endParaRPr lang="es-MX"/>
        </a:p>
      </dgm:t>
    </dgm:pt>
    <dgm:pt modelId="{932DBBE2-F646-49FC-BD1F-BC93282E428C}" type="sibTrans" cxnId="{E05F3F3B-E2C6-41B2-9B8E-540C27F2EA45}">
      <dgm:prSet/>
      <dgm:spPr/>
      <dgm:t>
        <a:bodyPr/>
        <a:lstStyle/>
        <a:p>
          <a:endParaRPr lang="es-MX"/>
        </a:p>
      </dgm:t>
    </dgm:pt>
    <dgm:pt modelId="{09C743DD-62A5-4235-A0BA-48DDEF8E12E1}">
      <dgm:prSet phldrT="[Texto]"/>
      <dgm:spPr>
        <a:solidFill>
          <a:srgbClr val="FFCC66"/>
        </a:solidFill>
      </dgm:spPr>
      <dgm:t>
        <a:bodyPr/>
        <a:lstStyle/>
        <a:p>
          <a:r>
            <a:rPr lang="es-MX" dirty="0" smtClean="0"/>
            <a:t>Contrataciones</a:t>
          </a:r>
          <a:endParaRPr lang="es-MX" dirty="0"/>
        </a:p>
      </dgm:t>
    </dgm:pt>
    <dgm:pt modelId="{15F15623-4799-4279-808B-AC77CC83346C}" type="parTrans" cxnId="{7C9CF2FB-2B52-4549-B7FF-668A5CF9D51F}">
      <dgm:prSet/>
      <dgm:spPr/>
      <dgm:t>
        <a:bodyPr/>
        <a:lstStyle/>
        <a:p>
          <a:endParaRPr lang="es-MX"/>
        </a:p>
      </dgm:t>
    </dgm:pt>
    <dgm:pt modelId="{E3383226-4ED4-4521-8A89-3776B20009A6}" type="sibTrans" cxnId="{7C9CF2FB-2B52-4549-B7FF-668A5CF9D51F}">
      <dgm:prSet/>
      <dgm:spPr/>
      <dgm:t>
        <a:bodyPr/>
        <a:lstStyle/>
        <a:p>
          <a:endParaRPr lang="es-MX"/>
        </a:p>
      </dgm:t>
    </dgm:pt>
    <dgm:pt modelId="{EFF01EDA-F803-42F6-BEAC-37C4711386D6}">
      <dgm:prSet/>
      <dgm:spPr>
        <a:solidFill>
          <a:srgbClr val="9966FF"/>
        </a:solidFill>
      </dgm:spPr>
      <dgm:t>
        <a:bodyPr/>
        <a:lstStyle/>
        <a:p>
          <a:r>
            <a:rPr lang="es-MX" dirty="0" smtClean="0"/>
            <a:t>Información Adicional.</a:t>
          </a:r>
          <a:endParaRPr lang="es-MX" dirty="0"/>
        </a:p>
      </dgm:t>
    </dgm:pt>
    <dgm:pt modelId="{D4C91BA5-B3DB-429A-A221-7B937BDC416D}" type="parTrans" cxnId="{F008DB58-430F-4EFE-8A43-7CA1A65CF162}">
      <dgm:prSet/>
      <dgm:spPr/>
      <dgm:t>
        <a:bodyPr/>
        <a:lstStyle/>
        <a:p>
          <a:endParaRPr lang="es-MX"/>
        </a:p>
      </dgm:t>
    </dgm:pt>
    <dgm:pt modelId="{5157FD41-43DD-48BF-A526-EC9BD4F28701}" type="sibTrans" cxnId="{F008DB58-430F-4EFE-8A43-7CA1A65CF162}">
      <dgm:prSet/>
      <dgm:spPr/>
      <dgm:t>
        <a:bodyPr/>
        <a:lstStyle/>
        <a:p>
          <a:endParaRPr lang="es-MX"/>
        </a:p>
      </dgm:t>
    </dgm:pt>
    <dgm:pt modelId="{10765905-3C4B-48B9-BAEE-DF2DEBF5B21B}" type="pres">
      <dgm:prSet presAssocID="{0A555539-2C9F-482F-8EB4-D7C56A482FB1}" presName="diagram" presStyleCnt="0">
        <dgm:presLayoutVars>
          <dgm:dir/>
          <dgm:resizeHandles val="exact"/>
        </dgm:presLayoutVars>
      </dgm:prSet>
      <dgm:spPr/>
      <dgm:t>
        <a:bodyPr/>
        <a:lstStyle/>
        <a:p>
          <a:endParaRPr lang="es-MX"/>
        </a:p>
      </dgm:t>
    </dgm:pt>
    <dgm:pt modelId="{E2DE0D4D-C839-47BF-9638-9112BDDA39BA}" type="pres">
      <dgm:prSet presAssocID="{52B5AFC4-F570-4586-9ACE-CF396A6EB188}" presName="node" presStyleLbl="node1" presStyleIdx="0" presStyleCnt="6">
        <dgm:presLayoutVars>
          <dgm:bulletEnabled val="1"/>
        </dgm:presLayoutVars>
      </dgm:prSet>
      <dgm:spPr/>
      <dgm:t>
        <a:bodyPr/>
        <a:lstStyle/>
        <a:p>
          <a:endParaRPr lang="es-MX"/>
        </a:p>
      </dgm:t>
    </dgm:pt>
    <dgm:pt modelId="{5FADDB24-D5D4-4F80-8BBC-AACB064400A5}" type="pres">
      <dgm:prSet presAssocID="{32B3CAC6-71E2-4427-ACD7-BF013EC18F25}" presName="sibTrans" presStyleCnt="0"/>
      <dgm:spPr/>
    </dgm:pt>
    <dgm:pt modelId="{D86A546F-5AD6-4715-9A70-C19D5629C442}" type="pres">
      <dgm:prSet presAssocID="{BC02122A-6B4A-4975-A55C-535552A5FBE7}" presName="node" presStyleLbl="node1" presStyleIdx="1" presStyleCnt="6">
        <dgm:presLayoutVars>
          <dgm:bulletEnabled val="1"/>
        </dgm:presLayoutVars>
      </dgm:prSet>
      <dgm:spPr/>
      <dgm:t>
        <a:bodyPr/>
        <a:lstStyle/>
        <a:p>
          <a:endParaRPr lang="es-MX"/>
        </a:p>
      </dgm:t>
    </dgm:pt>
    <dgm:pt modelId="{BCF3A0C8-BD19-48DB-955D-8CF931856E34}" type="pres">
      <dgm:prSet presAssocID="{FBAB85E0-2D4A-4699-8F36-C1206189FC5D}" presName="sibTrans" presStyleCnt="0"/>
      <dgm:spPr/>
    </dgm:pt>
    <dgm:pt modelId="{1350338C-7B13-4729-9CC7-A062ED98FBBF}" type="pres">
      <dgm:prSet presAssocID="{F61128BE-55ED-4DA8-8BEC-46C7125F8559}" presName="node" presStyleLbl="node1" presStyleIdx="2" presStyleCnt="6" custLinFactNeighborX="900" custLinFactNeighborY="-529">
        <dgm:presLayoutVars>
          <dgm:bulletEnabled val="1"/>
        </dgm:presLayoutVars>
      </dgm:prSet>
      <dgm:spPr/>
      <dgm:t>
        <a:bodyPr/>
        <a:lstStyle/>
        <a:p>
          <a:endParaRPr lang="es-MX"/>
        </a:p>
      </dgm:t>
    </dgm:pt>
    <dgm:pt modelId="{7E572B68-2FA1-4AB0-8130-3CCAD532F4F8}" type="pres">
      <dgm:prSet presAssocID="{CD0A4BF8-653D-44C8-A1AA-7801DF1856C1}" presName="sibTrans" presStyleCnt="0"/>
      <dgm:spPr/>
    </dgm:pt>
    <dgm:pt modelId="{2823C142-CE48-4A21-A252-69CFEC7ACB98}" type="pres">
      <dgm:prSet presAssocID="{3D735457-BF67-4D1E-A6F6-9FCC44FBCE29}" presName="node" presStyleLbl="node1" presStyleIdx="3" presStyleCnt="6">
        <dgm:presLayoutVars>
          <dgm:bulletEnabled val="1"/>
        </dgm:presLayoutVars>
      </dgm:prSet>
      <dgm:spPr/>
      <dgm:t>
        <a:bodyPr/>
        <a:lstStyle/>
        <a:p>
          <a:endParaRPr lang="es-MX"/>
        </a:p>
      </dgm:t>
    </dgm:pt>
    <dgm:pt modelId="{C8F804B1-9BB0-4D98-931E-2BAC5D31FCE9}" type="pres">
      <dgm:prSet presAssocID="{932DBBE2-F646-49FC-BD1F-BC93282E428C}" presName="sibTrans" presStyleCnt="0"/>
      <dgm:spPr/>
    </dgm:pt>
    <dgm:pt modelId="{1EB9901D-9026-4292-81E9-6678F9309395}" type="pres">
      <dgm:prSet presAssocID="{EFF01EDA-F803-42F6-BEAC-37C4711386D6}" presName="node" presStyleLbl="node1" presStyleIdx="4" presStyleCnt="6">
        <dgm:presLayoutVars>
          <dgm:bulletEnabled val="1"/>
        </dgm:presLayoutVars>
      </dgm:prSet>
      <dgm:spPr/>
      <dgm:t>
        <a:bodyPr/>
        <a:lstStyle/>
        <a:p>
          <a:endParaRPr lang="es-MX"/>
        </a:p>
      </dgm:t>
    </dgm:pt>
    <dgm:pt modelId="{A4F035AD-4130-4A40-A938-B031CD506E60}" type="pres">
      <dgm:prSet presAssocID="{5157FD41-43DD-48BF-A526-EC9BD4F28701}" presName="sibTrans" presStyleCnt="0"/>
      <dgm:spPr/>
    </dgm:pt>
    <dgm:pt modelId="{400B2875-9AB4-45E4-8CF1-0DD4852EC5CF}" type="pres">
      <dgm:prSet presAssocID="{09C743DD-62A5-4235-A0BA-48DDEF8E12E1}" presName="node" presStyleLbl="node1" presStyleIdx="5" presStyleCnt="6">
        <dgm:presLayoutVars>
          <dgm:bulletEnabled val="1"/>
        </dgm:presLayoutVars>
      </dgm:prSet>
      <dgm:spPr/>
      <dgm:t>
        <a:bodyPr/>
        <a:lstStyle/>
        <a:p>
          <a:endParaRPr lang="es-MX"/>
        </a:p>
      </dgm:t>
    </dgm:pt>
  </dgm:ptLst>
  <dgm:cxnLst>
    <dgm:cxn modelId="{7C9CF2FB-2B52-4549-B7FF-668A5CF9D51F}" srcId="{0A555539-2C9F-482F-8EB4-D7C56A482FB1}" destId="{09C743DD-62A5-4235-A0BA-48DDEF8E12E1}" srcOrd="5" destOrd="0" parTransId="{15F15623-4799-4279-808B-AC77CC83346C}" sibTransId="{E3383226-4ED4-4521-8A89-3776B20009A6}"/>
    <dgm:cxn modelId="{20662A4B-0D4D-4A5D-9EB2-CF4000EBEEFD}" type="presOf" srcId="{09C743DD-62A5-4235-A0BA-48DDEF8E12E1}" destId="{400B2875-9AB4-45E4-8CF1-0DD4852EC5CF}" srcOrd="0" destOrd="0" presId="urn:microsoft.com/office/officeart/2005/8/layout/default#1"/>
    <dgm:cxn modelId="{F008DB58-430F-4EFE-8A43-7CA1A65CF162}" srcId="{0A555539-2C9F-482F-8EB4-D7C56A482FB1}" destId="{EFF01EDA-F803-42F6-BEAC-37C4711386D6}" srcOrd="4" destOrd="0" parTransId="{D4C91BA5-B3DB-429A-A221-7B937BDC416D}" sibTransId="{5157FD41-43DD-48BF-A526-EC9BD4F28701}"/>
    <dgm:cxn modelId="{3B680C9C-9B58-4704-8F33-EF078BE28C20}" srcId="{0A555539-2C9F-482F-8EB4-D7C56A482FB1}" destId="{F61128BE-55ED-4DA8-8BEC-46C7125F8559}" srcOrd="2" destOrd="0" parTransId="{B0522DBD-5442-4070-A05B-8B2EEA6C0E70}" sibTransId="{CD0A4BF8-653D-44C8-A1AA-7801DF1856C1}"/>
    <dgm:cxn modelId="{11D7C6AC-9104-45AD-8AD5-BE67037CF291}" type="presOf" srcId="{52B5AFC4-F570-4586-9ACE-CF396A6EB188}" destId="{E2DE0D4D-C839-47BF-9638-9112BDDA39BA}" srcOrd="0" destOrd="0" presId="urn:microsoft.com/office/officeart/2005/8/layout/default#1"/>
    <dgm:cxn modelId="{85AAFE26-22AD-4F8D-9668-2F4A2F99018E}" type="presOf" srcId="{0A555539-2C9F-482F-8EB4-D7C56A482FB1}" destId="{10765905-3C4B-48B9-BAEE-DF2DEBF5B21B}" srcOrd="0" destOrd="0" presId="urn:microsoft.com/office/officeart/2005/8/layout/default#1"/>
    <dgm:cxn modelId="{B57DA01E-AD14-411E-888B-825EC1B10CC0}" type="presOf" srcId="{F61128BE-55ED-4DA8-8BEC-46C7125F8559}" destId="{1350338C-7B13-4729-9CC7-A062ED98FBBF}" srcOrd="0" destOrd="0" presId="urn:microsoft.com/office/officeart/2005/8/layout/default#1"/>
    <dgm:cxn modelId="{1D0EE504-D553-4966-8046-AB06394C86E4}" type="presOf" srcId="{EFF01EDA-F803-42F6-BEAC-37C4711386D6}" destId="{1EB9901D-9026-4292-81E9-6678F9309395}" srcOrd="0" destOrd="0" presId="urn:microsoft.com/office/officeart/2005/8/layout/default#1"/>
    <dgm:cxn modelId="{3A5DE8E3-D3FC-49CF-8827-A4D321DEB543}" type="presOf" srcId="{3D735457-BF67-4D1E-A6F6-9FCC44FBCE29}" destId="{2823C142-CE48-4A21-A252-69CFEC7ACB98}" srcOrd="0" destOrd="0" presId="urn:microsoft.com/office/officeart/2005/8/layout/default#1"/>
    <dgm:cxn modelId="{D232ADE9-E12D-4EA0-9985-4F0F76F28059}" srcId="{0A555539-2C9F-482F-8EB4-D7C56A482FB1}" destId="{BC02122A-6B4A-4975-A55C-535552A5FBE7}" srcOrd="1" destOrd="0" parTransId="{8965A719-E924-4385-BC04-65E3600B026C}" sibTransId="{FBAB85E0-2D4A-4699-8F36-C1206189FC5D}"/>
    <dgm:cxn modelId="{203F8113-33EC-4C95-8B3E-0AE796E6ADE7}" type="presOf" srcId="{BC02122A-6B4A-4975-A55C-535552A5FBE7}" destId="{D86A546F-5AD6-4715-9A70-C19D5629C442}" srcOrd="0" destOrd="0" presId="urn:microsoft.com/office/officeart/2005/8/layout/default#1"/>
    <dgm:cxn modelId="{FD2871C3-8720-475A-9329-99DE2FDA3D4A}" srcId="{0A555539-2C9F-482F-8EB4-D7C56A482FB1}" destId="{52B5AFC4-F570-4586-9ACE-CF396A6EB188}" srcOrd="0" destOrd="0" parTransId="{33023F40-20B7-4368-B512-5FA9B6E8872A}" sibTransId="{32B3CAC6-71E2-4427-ACD7-BF013EC18F25}"/>
    <dgm:cxn modelId="{E05F3F3B-E2C6-41B2-9B8E-540C27F2EA45}" srcId="{0A555539-2C9F-482F-8EB4-D7C56A482FB1}" destId="{3D735457-BF67-4D1E-A6F6-9FCC44FBCE29}" srcOrd="3" destOrd="0" parTransId="{F7B78288-A74B-45D9-A8E4-54CBFD6F2638}" sibTransId="{932DBBE2-F646-49FC-BD1F-BC93282E428C}"/>
    <dgm:cxn modelId="{2382D92C-1E58-4A05-BC7F-0B23118CA89B}" type="presParOf" srcId="{10765905-3C4B-48B9-BAEE-DF2DEBF5B21B}" destId="{E2DE0D4D-C839-47BF-9638-9112BDDA39BA}" srcOrd="0" destOrd="0" presId="urn:microsoft.com/office/officeart/2005/8/layout/default#1"/>
    <dgm:cxn modelId="{F1A94FCB-C58D-43F2-B3B0-3E3020521157}" type="presParOf" srcId="{10765905-3C4B-48B9-BAEE-DF2DEBF5B21B}" destId="{5FADDB24-D5D4-4F80-8BBC-AACB064400A5}" srcOrd="1" destOrd="0" presId="urn:microsoft.com/office/officeart/2005/8/layout/default#1"/>
    <dgm:cxn modelId="{2F8D4714-6ABC-4AC4-AC1D-9151F197C021}" type="presParOf" srcId="{10765905-3C4B-48B9-BAEE-DF2DEBF5B21B}" destId="{D86A546F-5AD6-4715-9A70-C19D5629C442}" srcOrd="2" destOrd="0" presId="urn:microsoft.com/office/officeart/2005/8/layout/default#1"/>
    <dgm:cxn modelId="{B51E77F2-2F88-4F71-AD43-1DAE13B5E281}" type="presParOf" srcId="{10765905-3C4B-48B9-BAEE-DF2DEBF5B21B}" destId="{BCF3A0C8-BD19-48DB-955D-8CF931856E34}" srcOrd="3" destOrd="0" presId="urn:microsoft.com/office/officeart/2005/8/layout/default#1"/>
    <dgm:cxn modelId="{AF60BF86-5DB5-4332-8B20-B879E7D675A3}" type="presParOf" srcId="{10765905-3C4B-48B9-BAEE-DF2DEBF5B21B}" destId="{1350338C-7B13-4729-9CC7-A062ED98FBBF}" srcOrd="4" destOrd="0" presId="urn:microsoft.com/office/officeart/2005/8/layout/default#1"/>
    <dgm:cxn modelId="{E69B4FD3-3DAB-4EA3-9C40-46990B0061C2}" type="presParOf" srcId="{10765905-3C4B-48B9-BAEE-DF2DEBF5B21B}" destId="{7E572B68-2FA1-4AB0-8130-3CCAD532F4F8}" srcOrd="5" destOrd="0" presId="urn:microsoft.com/office/officeart/2005/8/layout/default#1"/>
    <dgm:cxn modelId="{354ACB98-2824-43B3-9390-C6BA9B5996F6}" type="presParOf" srcId="{10765905-3C4B-48B9-BAEE-DF2DEBF5B21B}" destId="{2823C142-CE48-4A21-A252-69CFEC7ACB98}" srcOrd="6" destOrd="0" presId="urn:microsoft.com/office/officeart/2005/8/layout/default#1"/>
    <dgm:cxn modelId="{E4D74F12-D292-4E9D-AD81-FE2198873BCD}" type="presParOf" srcId="{10765905-3C4B-48B9-BAEE-DF2DEBF5B21B}" destId="{C8F804B1-9BB0-4D98-931E-2BAC5D31FCE9}" srcOrd="7" destOrd="0" presId="urn:microsoft.com/office/officeart/2005/8/layout/default#1"/>
    <dgm:cxn modelId="{DFC69A07-782A-4398-8569-A881D308F667}" type="presParOf" srcId="{10765905-3C4B-48B9-BAEE-DF2DEBF5B21B}" destId="{1EB9901D-9026-4292-81E9-6678F9309395}" srcOrd="8" destOrd="0" presId="urn:microsoft.com/office/officeart/2005/8/layout/default#1"/>
    <dgm:cxn modelId="{BD0BE6C6-22B3-4198-B166-33D00726F1CA}" type="presParOf" srcId="{10765905-3C4B-48B9-BAEE-DF2DEBF5B21B}" destId="{A4F035AD-4130-4A40-A938-B031CD506E60}" srcOrd="9" destOrd="0" presId="urn:microsoft.com/office/officeart/2005/8/layout/default#1"/>
    <dgm:cxn modelId="{FA022045-2C21-4EAF-98DC-37A27356C6B1}" type="presParOf" srcId="{10765905-3C4B-48B9-BAEE-DF2DEBF5B21B}" destId="{400B2875-9AB4-45E4-8CF1-0DD4852EC5CF}" srcOrd="10" destOrd="0" presId="urn:microsoft.com/office/officeart/2005/8/layout/defaul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9819DC8-2701-4A31-9E74-D4E3D0C3DFC1}" type="doc">
      <dgm:prSet loTypeId="urn:microsoft.com/office/officeart/2005/8/layout/hierarchy3" loCatId="list" qsTypeId="urn:microsoft.com/office/officeart/2005/8/quickstyle/simple1" qsCatId="simple" csTypeId="urn:microsoft.com/office/officeart/2005/8/colors/colorful1#1" csCatId="colorful" phldr="1"/>
      <dgm:spPr/>
      <dgm:t>
        <a:bodyPr/>
        <a:lstStyle/>
        <a:p>
          <a:endParaRPr lang="es-MX"/>
        </a:p>
      </dgm:t>
    </dgm:pt>
    <dgm:pt modelId="{4A57B540-CA8C-4FDF-A784-57896A9F9F1A}">
      <dgm:prSet phldrT="[Texto]"/>
      <dgm:spPr>
        <a:solidFill>
          <a:srgbClr val="A50021"/>
        </a:solidFill>
      </dgm:spPr>
      <dgm:t>
        <a:bodyPr/>
        <a:lstStyle/>
        <a:p>
          <a:r>
            <a:rPr lang="es-MX" dirty="0" smtClean="0"/>
            <a:t>2002</a:t>
          </a:r>
          <a:endParaRPr lang="es-MX" dirty="0"/>
        </a:p>
      </dgm:t>
    </dgm:pt>
    <dgm:pt modelId="{52215140-6096-4F51-A3B7-093CF0F6AE66}" type="parTrans" cxnId="{6A377642-0A63-4952-971D-5F2C9ECDECFA}">
      <dgm:prSet/>
      <dgm:spPr/>
      <dgm:t>
        <a:bodyPr/>
        <a:lstStyle/>
        <a:p>
          <a:endParaRPr lang="es-MX"/>
        </a:p>
      </dgm:t>
    </dgm:pt>
    <dgm:pt modelId="{6DF61706-FAF5-4405-ABC6-90AA45BD3BBB}" type="sibTrans" cxnId="{6A377642-0A63-4952-971D-5F2C9ECDECFA}">
      <dgm:prSet/>
      <dgm:spPr/>
      <dgm:t>
        <a:bodyPr/>
        <a:lstStyle/>
        <a:p>
          <a:endParaRPr lang="es-MX"/>
        </a:p>
      </dgm:t>
    </dgm:pt>
    <dgm:pt modelId="{220CB307-B374-4BDE-B956-8A112EA5CA5C}">
      <dgm:prSet phldrT="[Texto]"/>
      <dgm:spPr>
        <a:ln>
          <a:solidFill>
            <a:srgbClr val="A50021"/>
          </a:solidFill>
        </a:ln>
      </dgm:spPr>
      <dgm:t>
        <a:bodyPr/>
        <a:lstStyle/>
        <a:p>
          <a:r>
            <a:rPr lang="es-MX" dirty="0" smtClean="0"/>
            <a:t>FEDERAL</a:t>
          </a:r>
          <a:endParaRPr lang="es-MX" dirty="0"/>
        </a:p>
      </dgm:t>
    </dgm:pt>
    <dgm:pt modelId="{483E546E-54F6-48B1-AE4E-D74CC85C7D12}" type="parTrans" cxnId="{AA3C27C1-DD5A-4BBB-8B30-C0685700790D}">
      <dgm:prSet/>
      <dgm:spPr/>
      <dgm:t>
        <a:bodyPr/>
        <a:lstStyle/>
        <a:p>
          <a:endParaRPr lang="es-MX"/>
        </a:p>
      </dgm:t>
    </dgm:pt>
    <dgm:pt modelId="{CC6598E4-FB65-4688-82F7-938996B35DE5}" type="sibTrans" cxnId="{AA3C27C1-DD5A-4BBB-8B30-C0685700790D}">
      <dgm:prSet/>
      <dgm:spPr/>
      <dgm:t>
        <a:bodyPr/>
        <a:lstStyle/>
        <a:p>
          <a:endParaRPr lang="es-MX"/>
        </a:p>
      </dgm:t>
    </dgm:pt>
    <dgm:pt modelId="{AE72939D-9F22-48A5-A292-CA70D0AF5316}">
      <dgm:prSet phldrT="[Texto]"/>
      <dgm:spPr>
        <a:noFill/>
        <a:ln>
          <a:solidFill>
            <a:srgbClr val="A50021"/>
          </a:solidFill>
        </a:ln>
      </dgm:spPr>
      <dgm:t>
        <a:bodyPr/>
        <a:lstStyle/>
        <a:p>
          <a:r>
            <a:rPr lang="es-MX" b="0" dirty="0" smtClean="0">
              <a:solidFill>
                <a:schemeClr val="tx1"/>
              </a:solidFill>
            </a:rPr>
            <a:t>JAL.</a:t>
          </a:r>
          <a:endParaRPr lang="es-MX" b="0" dirty="0">
            <a:solidFill>
              <a:schemeClr val="tx1"/>
            </a:solidFill>
          </a:endParaRPr>
        </a:p>
      </dgm:t>
    </dgm:pt>
    <dgm:pt modelId="{0FECD3A6-B459-4D4B-8D83-89E43FF5F17A}" type="parTrans" cxnId="{CE4B694A-C48B-4FF1-8955-873F6F099AD0}">
      <dgm:prSet/>
      <dgm:spPr/>
      <dgm:t>
        <a:bodyPr/>
        <a:lstStyle/>
        <a:p>
          <a:endParaRPr lang="es-MX"/>
        </a:p>
      </dgm:t>
    </dgm:pt>
    <dgm:pt modelId="{CFE26C4A-B757-44C9-90C5-899BEB45BF8B}" type="sibTrans" cxnId="{CE4B694A-C48B-4FF1-8955-873F6F099AD0}">
      <dgm:prSet/>
      <dgm:spPr/>
      <dgm:t>
        <a:bodyPr/>
        <a:lstStyle/>
        <a:p>
          <a:endParaRPr lang="es-MX"/>
        </a:p>
      </dgm:t>
    </dgm:pt>
    <dgm:pt modelId="{75E0A48C-AF3E-4CD0-91FE-C4266A37124C}">
      <dgm:prSet phldrT="[Texto]"/>
      <dgm:spPr>
        <a:solidFill>
          <a:srgbClr val="333399"/>
        </a:solidFill>
        <a:ln>
          <a:solidFill>
            <a:srgbClr val="333399"/>
          </a:solidFill>
        </a:ln>
      </dgm:spPr>
      <dgm:t>
        <a:bodyPr/>
        <a:lstStyle/>
        <a:p>
          <a:r>
            <a:rPr lang="es-MX" dirty="0" smtClean="0"/>
            <a:t>2006</a:t>
          </a:r>
          <a:endParaRPr lang="es-MX" dirty="0"/>
        </a:p>
      </dgm:t>
    </dgm:pt>
    <dgm:pt modelId="{C831D376-6013-4487-BB29-65D055EA4989}" type="parTrans" cxnId="{B57F6770-A683-40E5-8B23-40CC2E1148A6}">
      <dgm:prSet/>
      <dgm:spPr/>
      <dgm:t>
        <a:bodyPr/>
        <a:lstStyle/>
        <a:p>
          <a:endParaRPr lang="es-MX"/>
        </a:p>
      </dgm:t>
    </dgm:pt>
    <dgm:pt modelId="{A7BE825F-B19D-49BC-B58C-271915644282}" type="sibTrans" cxnId="{B57F6770-A683-40E5-8B23-40CC2E1148A6}">
      <dgm:prSet/>
      <dgm:spPr/>
      <dgm:t>
        <a:bodyPr/>
        <a:lstStyle/>
        <a:p>
          <a:endParaRPr lang="es-MX"/>
        </a:p>
      </dgm:t>
    </dgm:pt>
    <dgm:pt modelId="{80B0E93A-035A-44B7-8FAD-9774605E1F8B}">
      <dgm:prSet phldrT="[Texto]"/>
      <dgm:spPr>
        <a:ln>
          <a:solidFill>
            <a:srgbClr val="333399"/>
          </a:solidFill>
        </a:ln>
      </dgm:spPr>
      <dgm:t>
        <a:bodyPr/>
        <a:lstStyle/>
        <a:p>
          <a:r>
            <a:rPr lang="es-MX" dirty="0" smtClean="0"/>
            <a:t>OAX.</a:t>
          </a:r>
          <a:endParaRPr lang="es-MX" dirty="0"/>
        </a:p>
      </dgm:t>
    </dgm:pt>
    <dgm:pt modelId="{8EB6F0DC-8AE6-46B7-AF27-D941D9C05BF2}" type="parTrans" cxnId="{AB72B9CD-B21C-4675-A09D-469A66277A70}">
      <dgm:prSet/>
      <dgm:spPr/>
      <dgm:t>
        <a:bodyPr/>
        <a:lstStyle/>
        <a:p>
          <a:endParaRPr lang="es-MX"/>
        </a:p>
      </dgm:t>
    </dgm:pt>
    <dgm:pt modelId="{62806635-B7EE-43F2-8835-32AF6C4E2107}" type="sibTrans" cxnId="{AB72B9CD-B21C-4675-A09D-469A66277A70}">
      <dgm:prSet/>
      <dgm:spPr/>
      <dgm:t>
        <a:bodyPr/>
        <a:lstStyle/>
        <a:p>
          <a:endParaRPr lang="es-MX"/>
        </a:p>
      </dgm:t>
    </dgm:pt>
    <dgm:pt modelId="{206B535A-0527-4D54-B357-33970EDB012E}">
      <dgm:prSet phldrT="[Texto]"/>
      <dgm:spPr>
        <a:ln>
          <a:solidFill>
            <a:srgbClr val="333399"/>
          </a:solidFill>
        </a:ln>
      </dgm:spPr>
      <dgm:t>
        <a:bodyPr/>
        <a:lstStyle/>
        <a:p>
          <a:r>
            <a:rPr lang="es-MX" dirty="0" smtClean="0"/>
            <a:t>CHIS</a:t>
          </a:r>
          <a:endParaRPr lang="es-MX" dirty="0"/>
        </a:p>
      </dgm:t>
    </dgm:pt>
    <dgm:pt modelId="{ADE4C888-137B-4C21-A4CE-66FA9F5B4E1F}" type="parTrans" cxnId="{63C02819-74D9-4289-9F52-C4DFFA099D52}">
      <dgm:prSet/>
      <dgm:spPr/>
      <dgm:t>
        <a:bodyPr/>
        <a:lstStyle/>
        <a:p>
          <a:endParaRPr lang="es-MX"/>
        </a:p>
      </dgm:t>
    </dgm:pt>
    <dgm:pt modelId="{81AA9D48-C509-4D26-B947-654F1A4AAAF0}" type="sibTrans" cxnId="{63C02819-74D9-4289-9F52-C4DFFA099D52}">
      <dgm:prSet/>
      <dgm:spPr/>
      <dgm:t>
        <a:bodyPr/>
        <a:lstStyle/>
        <a:p>
          <a:endParaRPr lang="es-MX"/>
        </a:p>
      </dgm:t>
    </dgm:pt>
    <dgm:pt modelId="{DA156E96-1354-4FCE-8CF0-A579E01A733F}">
      <dgm:prSet/>
      <dgm:spPr>
        <a:solidFill>
          <a:srgbClr val="339966"/>
        </a:solidFill>
      </dgm:spPr>
      <dgm:t>
        <a:bodyPr/>
        <a:lstStyle/>
        <a:p>
          <a:r>
            <a:rPr lang="es-MX" dirty="0" smtClean="0"/>
            <a:t>2005</a:t>
          </a:r>
          <a:endParaRPr lang="es-MX" dirty="0"/>
        </a:p>
      </dgm:t>
    </dgm:pt>
    <dgm:pt modelId="{E0AEA89F-DB35-47F5-A8A4-F582BB738685}" type="parTrans" cxnId="{EAE1C9C5-232C-4FB1-A627-F97D2FA9C44B}">
      <dgm:prSet/>
      <dgm:spPr/>
      <dgm:t>
        <a:bodyPr/>
        <a:lstStyle/>
        <a:p>
          <a:endParaRPr lang="es-MX"/>
        </a:p>
      </dgm:t>
    </dgm:pt>
    <dgm:pt modelId="{2ABE817B-A541-4A10-887A-1CE566B0234D}" type="sibTrans" cxnId="{EAE1C9C5-232C-4FB1-A627-F97D2FA9C44B}">
      <dgm:prSet/>
      <dgm:spPr/>
      <dgm:t>
        <a:bodyPr/>
        <a:lstStyle/>
        <a:p>
          <a:endParaRPr lang="es-MX"/>
        </a:p>
      </dgm:t>
    </dgm:pt>
    <dgm:pt modelId="{967F2EB2-FEB7-422C-99B4-B2A977722067}">
      <dgm:prSet/>
      <dgm:spPr>
        <a:ln>
          <a:solidFill>
            <a:srgbClr val="339966"/>
          </a:solidFill>
        </a:ln>
      </dgm:spPr>
      <dgm:t>
        <a:bodyPr/>
        <a:lstStyle/>
        <a:p>
          <a:r>
            <a:rPr lang="es-MX" dirty="0" smtClean="0"/>
            <a:t>SON.</a:t>
          </a:r>
          <a:endParaRPr lang="es-MX" dirty="0"/>
        </a:p>
      </dgm:t>
    </dgm:pt>
    <dgm:pt modelId="{DD499907-4D0A-4E37-A70E-8613B92D23CD}" type="parTrans" cxnId="{67FEFB72-4AB9-407E-A632-734498FCAE6E}">
      <dgm:prSet/>
      <dgm:spPr/>
      <dgm:t>
        <a:bodyPr/>
        <a:lstStyle/>
        <a:p>
          <a:endParaRPr lang="es-MX"/>
        </a:p>
      </dgm:t>
    </dgm:pt>
    <dgm:pt modelId="{1ED31249-5779-484E-BB3A-2763532ACB38}" type="sibTrans" cxnId="{67FEFB72-4AB9-407E-A632-734498FCAE6E}">
      <dgm:prSet/>
      <dgm:spPr/>
      <dgm:t>
        <a:bodyPr/>
        <a:lstStyle/>
        <a:p>
          <a:endParaRPr lang="es-MX"/>
        </a:p>
      </dgm:t>
    </dgm:pt>
    <dgm:pt modelId="{B6400768-C8FC-466E-9248-0A8066C7D89C}">
      <dgm:prSet/>
      <dgm:spPr>
        <a:ln>
          <a:solidFill>
            <a:srgbClr val="339966"/>
          </a:solidFill>
        </a:ln>
      </dgm:spPr>
      <dgm:t>
        <a:bodyPr/>
        <a:lstStyle/>
        <a:p>
          <a:r>
            <a:rPr lang="es-MX" dirty="0" smtClean="0"/>
            <a:t>BCS</a:t>
          </a:r>
          <a:endParaRPr lang="es-MX" dirty="0"/>
        </a:p>
      </dgm:t>
    </dgm:pt>
    <dgm:pt modelId="{D36C00CD-013C-4C60-B5BF-C5003365A1ED}" type="parTrans" cxnId="{FEE1ACED-E8DD-43DC-B39C-BCD5D955B508}">
      <dgm:prSet/>
      <dgm:spPr/>
      <dgm:t>
        <a:bodyPr/>
        <a:lstStyle/>
        <a:p>
          <a:endParaRPr lang="es-MX"/>
        </a:p>
      </dgm:t>
    </dgm:pt>
    <dgm:pt modelId="{01AF9018-CCF4-4A3F-A2D8-4D767211CD76}" type="sibTrans" cxnId="{FEE1ACED-E8DD-43DC-B39C-BCD5D955B508}">
      <dgm:prSet/>
      <dgm:spPr/>
      <dgm:t>
        <a:bodyPr/>
        <a:lstStyle/>
        <a:p>
          <a:endParaRPr lang="es-MX"/>
        </a:p>
      </dgm:t>
    </dgm:pt>
    <dgm:pt modelId="{8C432910-5D00-4160-B470-4900152876F4}">
      <dgm:prSet/>
      <dgm:spPr>
        <a:solidFill>
          <a:srgbClr val="0099CC"/>
        </a:solidFill>
        <a:ln>
          <a:solidFill>
            <a:srgbClr val="0099CC"/>
          </a:solidFill>
        </a:ln>
      </dgm:spPr>
      <dgm:t>
        <a:bodyPr/>
        <a:lstStyle/>
        <a:p>
          <a:r>
            <a:rPr lang="es-MX" dirty="0" smtClean="0"/>
            <a:t>2004</a:t>
          </a:r>
          <a:endParaRPr lang="es-MX" dirty="0"/>
        </a:p>
      </dgm:t>
    </dgm:pt>
    <dgm:pt modelId="{84E47109-B423-4979-A03C-30563C5D79BA}" type="parTrans" cxnId="{16970DC6-532E-4669-90EE-97E9996D20B7}">
      <dgm:prSet/>
      <dgm:spPr/>
      <dgm:t>
        <a:bodyPr/>
        <a:lstStyle/>
        <a:p>
          <a:endParaRPr lang="es-MX"/>
        </a:p>
      </dgm:t>
    </dgm:pt>
    <dgm:pt modelId="{D4B3F2C6-CFEF-4ED7-8E05-2FC48A0DA3A6}" type="sibTrans" cxnId="{16970DC6-532E-4669-90EE-97E9996D20B7}">
      <dgm:prSet/>
      <dgm:spPr/>
      <dgm:t>
        <a:bodyPr/>
        <a:lstStyle/>
        <a:p>
          <a:endParaRPr lang="es-MX"/>
        </a:p>
      </dgm:t>
    </dgm:pt>
    <dgm:pt modelId="{64BCA6DD-BFB6-48F1-A5EB-B001B5CA9645}">
      <dgm:prSet/>
      <dgm:spPr>
        <a:solidFill>
          <a:srgbClr val="9966FF"/>
        </a:solidFill>
        <a:ln>
          <a:solidFill>
            <a:srgbClr val="9966FF"/>
          </a:solidFill>
        </a:ln>
      </dgm:spPr>
      <dgm:t>
        <a:bodyPr/>
        <a:lstStyle/>
        <a:p>
          <a:r>
            <a:rPr lang="es-MX" dirty="0" smtClean="0"/>
            <a:t>2003</a:t>
          </a:r>
          <a:endParaRPr lang="es-MX" dirty="0"/>
        </a:p>
      </dgm:t>
    </dgm:pt>
    <dgm:pt modelId="{2E620F57-3A8E-4B67-9F0E-CA8663B9898D}" type="parTrans" cxnId="{FBACBCA0-91CE-4EB2-BF82-311C08DCC2E1}">
      <dgm:prSet/>
      <dgm:spPr/>
      <dgm:t>
        <a:bodyPr/>
        <a:lstStyle/>
        <a:p>
          <a:endParaRPr lang="es-MX"/>
        </a:p>
      </dgm:t>
    </dgm:pt>
    <dgm:pt modelId="{DDDF242E-6607-476A-8AF4-22D63F412E91}" type="sibTrans" cxnId="{FBACBCA0-91CE-4EB2-BF82-311C08DCC2E1}">
      <dgm:prSet/>
      <dgm:spPr/>
      <dgm:t>
        <a:bodyPr/>
        <a:lstStyle/>
        <a:p>
          <a:endParaRPr lang="es-MX"/>
        </a:p>
      </dgm:t>
    </dgm:pt>
    <dgm:pt modelId="{AC2DA497-3564-4C39-A4EE-0977C1F82416}">
      <dgm:prSet/>
      <dgm:spPr>
        <a:ln>
          <a:solidFill>
            <a:srgbClr val="9966FF"/>
          </a:solidFill>
        </a:ln>
      </dgm:spPr>
      <dgm:t>
        <a:bodyPr/>
        <a:lstStyle/>
        <a:p>
          <a:r>
            <a:rPr lang="es-MX" dirty="0" smtClean="0"/>
            <a:t>N.L.</a:t>
          </a:r>
          <a:endParaRPr lang="es-MX" dirty="0"/>
        </a:p>
      </dgm:t>
    </dgm:pt>
    <dgm:pt modelId="{F2F07227-8696-4EE5-A9C2-0BBC42D7116E}" type="parTrans" cxnId="{C553F257-6212-4EA2-9EC8-2DB334E9AF96}">
      <dgm:prSet/>
      <dgm:spPr/>
      <dgm:t>
        <a:bodyPr/>
        <a:lstStyle/>
        <a:p>
          <a:endParaRPr lang="es-MX"/>
        </a:p>
      </dgm:t>
    </dgm:pt>
    <dgm:pt modelId="{9E123A7E-8CCA-4C2F-8BA1-EF37BBD8678C}" type="sibTrans" cxnId="{C553F257-6212-4EA2-9EC8-2DB334E9AF96}">
      <dgm:prSet/>
      <dgm:spPr/>
      <dgm:t>
        <a:bodyPr/>
        <a:lstStyle/>
        <a:p>
          <a:endParaRPr lang="es-MX"/>
        </a:p>
      </dgm:t>
    </dgm:pt>
    <dgm:pt modelId="{32401060-E3A2-4850-AF13-F87E4F8F2393}">
      <dgm:prSet/>
      <dgm:spPr>
        <a:ln>
          <a:solidFill>
            <a:srgbClr val="9966FF"/>
          </a:solidFill>
        </a:ln>
      </dgm:spPr>
      <dgm:t>
        <a:bodyPr/>
        <a:lstStyle/>
        <a:p>
          <a:r>
            <a:rPr lang="es-MX" dirty="0" smtClean="0"/>
            <a:t>DGO.</a:t>
          </a:r>
          <a:endParaRPr lang="es-MX" dirty="0"/>
        </a:p>
      </dgm:t>
    </dgm:pt>
    <dgm:pt modelId="{3BFA8C97-37A1-4441-8240-1D358F128777}" type="parTrans" cxnId="{90971EEE-C9F4-49EC-AA79-D80A0EE0BAD4}">
      <dgm:prSet/>
      <dgm:spPr/>
      <dgm:t>
        <a:bodyPr/>
        <a:lstStyle/>
        <a:p>
          <a:endParaRPr lang="es-MX"/>
        </a:p>
      </dgm:t>
    </dgm:pt>
    <dgm:pt modelId="{7BCC9E0D-B52D-4622-AAF1-4CCB627822E7}" type="sibTrans" cxnId="{90971EEE-C9F4-49EC-AA79-D80A0EE0BAD4}">
      <dgm:prSet/>
      <dgm:spPr/>
      <dgm:t>
        <a:bodyPr/>
        <a:lstStyle/>
        <a:p>
          <a:endParaRPr lang="es-MX"/>
        </a:p>
      </dgm:t>
    </dgm:pt>
    <dgm:pt modelId="{0EABEF92-B396-4B8E-AAE8-B9B5E409BEC0}">
      <dgm:prSet/>
      <dgm:spPr>
        <a:ln>
          <a:solidFill>
            <a:srgbClr val="9966FF"/>
          </a:solidFill>
        </a:ln>
      </dgm:spPr>
      <dgm:t>
        <a:bodyPr/>
        <a:lstStyle/>
        <a:p>
          <a:r>
            <a:rPr lang="es-MX" dirty="0" smtClean="0"/>
            <a:t>COL</a:t>
          </a:r>
          <a:endParaRPr lang="es-MX" dirty="0"/>
        </a:p>
      </dgm:t>
    </dgm:pt>
    <dgm:pt modelId="{DC1CDBD3-C69D-490B-B84A-DCFAB55C0C85}" type="parTrans" cxnId="{86C2DC54-389E-42C5-929E-C97CFF4B137D}">
      <dgm:prSet/>
      <dgm:spPr/>
      <dgm:t>
        <a:bodyPr/>
        <a:lstStyle/>
        <a:p>
          <a:endParaRPr lang="es-MX"/>
        </a:p>
      </dgm:t>
    </dgm:pt>
    <dgm:pt modelId="{878A9BF3-D767-4305-97C2-B2BEF63C01FB}" type="sibTrans" cxnId="{86C2DC54-389E-42C5-929E-C97CFF4B137D}">
      <dgm:prSet/>
      <dgm:spPr/>
      <dgm:t>
        <a:bodyPr/>
        <a:lstStyle/>
        <a:p>
          <a:endParaRPr lang="es-MX"/>
        </a:p>
      </dgm:t>
    </dgm:pt>
    <dgm:pt modelId="{73A62002-3D03-4D57-AAF9-23843A814EA8}">
      <dgm:prSet/>
      <dgm:spPr>
        <a:ln>
          <a:solidFill>
            <a:srgbClr val="A50021"/>
          </a:solidFill>
        </a:ln>
      </dgm:spPr>
      <dgm:t>
        <a:bodyPr/>
        <a:lstStyle/>
        <a:p>
          <a:r>
            <a:rPr lang="es-MX" dirty="0" smtClean="0"/>
            <a:t>SIN.</a:t>
          </a:r>
          <a:endParaRPr lang="es-MX" dirty="0"/>
        </a:p>
      </dgm:t>
    </dgm:pt>
    <dgm:pt modelId="{B0349C2E-BCB1-484E-97AF-39D0043C935C}" type="parTrans" cxnId="{9334F8D6-19D5-4ECF-97CC-F23A12899B35}">
      <dgm:prSet/>
      <dgm:spPr/>
      <dgm:t>
        <a:bodyPr/>
        <a:lstStyle/>
        <a:p>
          <a:endParaRPr lang="es-MX"/>
        </a:p>
      </dgm:t>
    </dgm:pt>
    <dgm:pt modelId="{8A642451-E6C7-4CC8-A41C-A6F1A22A41A9}" type="sibTrans" cxnId="{9334F8D6-19D5-4ECF-97CC-F23A12899B35}">
      <dgm:prSet/>
      <dgm:spPr/>
      <dgm:t>
        <a:bodyPr/>
        <a:lstStyle/>
        <a:p>
          <a:endParaRPr lang="es-MX"/>
        </a:p>
      </dgm:t>
    </dgm:pt>
    <dgm:pt modelId="{AD8D3511-453F-45E2-A4B4-381EAC542936}">
      <dgm:prSet/>
      <dgm:spPr>
        <a:ln>
          <a:solidFill>
            <a:srgbClr val="A50021"/>
          </a:solidFill>
        </a:ln>
      </dgm:spPr>
      <dgm:t>
        <a:bodyPr/>
        <a:lstStyle/>
        <a:p>
          <a:r>
            <a:rPr lang="es-MX" dirty="0" smtClean="0"/>
            <a:t>AGS</a:t>
          </a:r>
          <a:endParaRPr lang="es-MX" dirty="0"/>
        </a:p>
      </dgm:t>
    </dgm:pt>
    <dgm:pt modelId="{A9B3B970-3C03-4797-BEE3-B25E806C3C40}" type="parTrans" cxnId="{227DAC45-2971-438E-999B-01E5F3063D4B}">
      <dgm:prSet/>
      <dgm:spPr/>
      <dgm:t>
        <a:bodyPr/>
        <a:lstStyle/>
        <a:p>
          <a:endParaRPr lang="es-MX"/>
        </a:p>
      </dgm:t>
    </dgm:pt>
    <dgm:pt modelId="{2899329B-47AB-49C2-B768-14C63CEF4C92}" type="sibTrans" cxnId="{227DAC45-2971-438E-999B-01E5F3063D4B}">
      <dgm:prSet/>
      <dgm:spPr/>
      <dgm:t>
        <a:bodyPr/>
        <a:lstStyle/>
        <a:p>
          <a:endParaRPr lang="es-MX"/>
        </a:p>
      </dgm:t>
    </dgm:pt>
    <dgm:pt modelId="{67CFB2EA-D106-4F54-8E3C-7ABEBBD4EC66}">
      <dgm:prSet/>
      <dgm:spPr>
        <a:ln>
          <a:solidFill>
            <a:srgbClr val="A50021"/>
          </a:solidFill>
        </a:ln>
      </dgm:spPr>
      <dgm:t>
        <a:bodyPr/>
        <a:lstStyle/>
        <a:p>
          <a:r>
            <a:rPr lang="es-MX" dirty="0" smtClean="0"/>
            <a:t>MICH.</a:t>
          </a:r>
          <a:endParaRPr lang="es-MX" dirty="0"/>
        </a:p>
      </dgm:t>
    </dgm:pt>
    <dgm:pt modelId="{06F3466C-803F-4152-914A-B369C7D3419B}" type="parTrans" cxnId="{B3E34CD6-A232-4033-B5DC-370B4AC0481E}">
      <dgm:prSet/>
      <dgm:spPr/>
      <dgm:t>
        <a:bodyPr/>
        <a:lstStyle/>
        <a:p>
          <a:endParaRPr lang="es-MX"/>
        </a:p>
      </dgm:t>
    </dgm:pt>
    <dgm:pt modelId="{4347AEE6-3AD9-407E-8B79-12E2802BDD30}" type="sibTrans" cxnId="{B3E34CD6-A232-4033-B5DC-370B4AC0481E}">
      <dgm:prSet/>
      <dgm:spPr/>
      <dgm:t>
        <a:bodyPr/>
        <a:lstStyle/>
        <a:p>
          <a:endParaRPr lang="es-MX"/>
        </a:p>
      </dgm:t>
    </dgm:pt>
    <dgm:pt modelId="{ADC36B3F-C2FF-49E0-90C4-B8C109472A2C}">
      <dgm:prSet/>
      <dgm:spPr>
        <a:ln>
          <a:solidFill>
            <a:srgbClr val="A50021"/>
          </a:solidFill>
        </a:ln>
      </dgm:spPr>
      <dgm:t>
        <a:bodyPr/>
        <a:lstStyle/>
        <a:p>
          <a:r>
            <a:rPr lang="es-MX" dirty="0" smtClean="0"/>
            <a:t>QRO.</a:t>
          </a:r>
          <a:endParaRPr lang="es-MX" dirty="0"/>
        </a:p>
      </dgm:t>
    </dgm:pt>
    <dgm:pt modelId="{5BEDFF99-4679-4D8A-B6DC-A8F812B880F3}" type="parTrans" cxnId="{E930F4CD-2E03-464A-8C11-D8AEBBCD7628}">
      <dgm:prSet/>
      <dgm:spPr>
        <a:ln>
          <a:solidFill>
            <a:srgbClr val="A50021"/>
          </a:solidFill>
        </a:ln>
      </dgm:spPr>
      <dgm:t>
        <a:bodyPr/>
        <a:lstStyle/>
        <a:p>
          <a:endParaRPr lang="es-MX"/>
        </a:p>
      </dgm:t>
    </dgm:pt>
    <dgm:pt modelId="{543E1D6C-F703-415C-8B51-E8C8251E2DD6}" type="sibTrans" cxnId="{E930F4CD-2E03-464A-8C11-D8AEBBCD7628}">
      <dgm:prSet/>
      <dgm:spPr/>
      <dgm:t>
        <a:bodyPr/>
        <a:lstStyle/>
        <a:p>
          <a:endParaRPr lang="es-MX"/>
        </a:p>
      </dgm:t>
    </dgm:pt>
    <dgm:pt modelId="{2AFFB6A0-328A-4C55-BFF6-945D2CC2ACA1}">
      <dgm:prSet/>
      <dgm:spPr>
        <a:ln>
          <a:solidFill>
            <a:srgbClr val="9966FF"/>
          </a:solidFill>
        </a:ln>
      </dgm:spPr>
      <dgm:t>
        <a:bodyPr/>
        <a:lstStyle/>
        <a:p>
          <a:r>
            <a:rPr lang="es-MX" dirty="0" smtClean="0"/>
            <a:t>SLP</a:t>
          </a:r>
          <a:endParaRPr lang="es-MX" dirty="0"/>
        </a:p>
      </dgm:t>
    </dgm:pt>
    <dgm:pt modelId="{4BA6B808-C376-4055-9FA9-2BEE5300A433}" type="parTrans" cxnId="{F2953B76-C776-47B7-ABA2-9A5E3262BB23}">
      <dgm:prSet/>
      <dgm:spPr/>
      <dgm:t>
        <a:bodyPr/>
        <a:lstStyle/>
        <a:p>
          <a:endParaRPr lang="es-MX"/>
        </a:p>
      </dgm:t>
    </dgm:pt>
    <dgm:pt modelId="{84703EEA-9C3C-4EB5-B373-05B68ED69566}" type="sibTrans" cxnId="{F2953B76-C776-47B7-ABA2-9A5E3262BB23}">
      <dgm:prSet/>
      <dgm:spPr/>
      <dgm:t>
        <a:bodyPr/>
        <a:lstStyle/>
        <a:p>
          <a:endParaRPr lang="es-MX"/>
        </a:p>
      </dgm:t>
    </dgm:pt>
    <dgm:pt modelId="{1F493704-7836-4A12-99E4-90169C554CD0}">
      <dgm:prSet/>
      <dgm:spPr>
        <a:ln>
          <a:solidFill>
            <a:srgbClr val="9966FF"/>
          </a:solidFill>
        </a:ln>
      </dgm:spPr>
      <dgm:t>
        <a:bodyPr/>
        <a:lstStyle/>
        <a:p>
          <a:r>
            <a:rPr lang="es-MX" dirty="0" smtClean="0"/>
            <a:t>DF</a:t>
          </a:r>
          <a:endParaRPr lang="es-MX" dirty="0"/>
        </a:p>
      </dgm:t>
    </dgm:pt>
    <dgm:pt modelId="{1BF29AF1-5495-4F80-A3E5-69F3BC0BB764}" type="parTrans" cxnId="{57CD8AB6-8A1E-4F12-A8E1-46D8B2AEF148}">
      <dgm:prSet/>
      <dgm:spPr/>
      <dgm:t>
        <a:bodyPr/>
        <a:lstStyle/>
        <a:p>
          <a:endParaRPr lang="es-MX"/>
        </a:p>
      </dgm:t>
    </dgm:pt>
    <dgm:pt modelId="{D8FE461F-52E4-4B1F-9A7E-07FBB2CE174B}" type="sibTrans" cxnId="{57CD8AB6-8A1E-4F12-A8E1-46D8B2AEF148}">
      <dgm:prSet/>
      <dgm:spPr/>
      <dgm:t>
        <a:bodyPr/>
        <a:lstStyle/>
        <a:p>
          <a:endParaRPr lang="es-MX"/>
        </a:p>
      </dgm:t>
    </dgm:pt>
    <dgm:pt modelId="{D1921E86-19D4-4CAB-B9D8-807C35BD166A}">
      <dgm:prSet/>
      <dgm:spPr>
        <a:ln>
          <a:solidFill>
            <a:srgbClr val="9966FF"/>
          </a:solidFill>
        </a:ln>
      </dgm:spPr>
      <dgm:t>
        <a:bodyPr/>
        <a:lstStyle/>
        <a:p>
          <a:r>
            <a:rPr lang="es-MX" dirty="0" smtClean="0"/>
            <a:t>GTO.</a:t>
          </a:r>
          <a:endParaRPr lang="es-MX" dirty="0"/>
        </a:p>
      </dgm:t>
    </dgm:pt>
    <dgm:pt modelId="{FED336D3-31C7-481C-A1F2-AF30657B7E33}" type="parTrans" cxnId="{83B1F555-AAD6-46A4-9D7E-DDCC7D945B53}">
      <dgm:prSet/>
      <dgm:spPr/>
      <dgm:t>
        <a:bodyPr/>
        <a:lstStyle/>
        <a:p>
          <a:endParaRPr lang="es-MX"/>
        </a:p>
      </dgm:t>
    </dgm:pt>
    <dgm:pt modelId="{98766145-8663-470B-BEF8-18217B1F991B}" type="sibTrans" cxnId="{83B1F555-AAD6-46A4-9D7E-DDCC7D945B53}">
      <dgm:prSet/>
      <dgm:spPr/>
      <dgm:t>
        <a:bodyPr/>
        <a:lstStyle/>
        <a:p>
          <a:endParaRPr lang="es-MX"/>
        </a:p>
      </dgm:t>
    </dgm:pt>
    <dgm:pt modelId="{52B3B514-76C2-49B2-8705-205950B83FD3}">
      <dgm:prSet/>
      <dgm:spPr>
        <a:ln>
          <a:solidFill>
            <a:srgbClr val="9966FF"/>
          </a:solidFill>
        </a:ln>
      </dgm:spPr>
      <dgm:t>
        <a:bodyPr/>
        <a:lstStyle/>
        <a:p>
          <a:r>
            <a:rPr lang="es-MX" dirty="0" smtClean="0"/>
            <a:t>MOR.</a:t>
          </a:r>
          <a:endParaRPr lang="es-MX" dirty="0"/>
        </a:p>
      </dgm:t>
    </dgm:pt>
    <dgm:pt modelId="{E5BDAFEE-00B9-42EE-86DF-FDE601A96529}" type="parTrans" cxnId="{FF319B5E-4F23-4A2B-91DF-A403CBE84714}">
      <dgm:prSet/>
      <dgm:spPr/>
      <dgm:t>
        <a:bodyPr/>
        <a:lstStyle/>
        <a:p>
          <a:endParaRPr lang="es-MX"/>
        </a:p>
      </dgm:t>
    </dgm:pt>
    <dgm:pt modelId="{7D436878-8C88-4EB6-B2F6-9B1FF26EA6F0}" type="sibTrans" cxnId="{FF319B5E-4F23-4A2B-91DF-A403CBE84714}">
      <dgm:prSet/>
      <dgm:spPr/>
      <dgm:t>
        <a:bodyPr/>
        <a:lstStyle/>
        <a:p>
          <a:endParaRPr lang="es-MX"/>
        </a:p>
      </dgm:t>
    </dgm:pt>
    <dgm:pt modelId="{4DE944D5-530A-4064-9995-97DF83A74BFF}">
      <dgm:prSet/>
      <dgm:spPr>
        <a:ln>
          <a:solidFill>
            <a:srgbClr val="9966FF"/>
          </a:solidFill>
        </a:ln>
      </dgm:spPr>
      <dgm:t>
        <a:bodyPr/>
        <a:lstStyle/>
        <a:p>
          <a:r>
            <a:rPr lang="es-MX" dirty="0" smtClean="0"/>
            <a:t>COAH.</a:t>
          </a:r>
          <a:endParaRPr lang="es-MX" dirty="0"/>
        </a:p>
      </dgm:t>
    </dgm:pt>
    <dgm:pt modelId="{3CCC10AD-4DB9-4490-AC1C-87A85AF0E2FC}" type="parTrans" cxnId="{5394A0B1-EF74-4576-BF98-552AB0615E29}">
      <dgm:prSet/>
      <dgm:spPr>
        <a:ln>
          <a:solidFill>
            <a:srgbClr val="9966FF"/>
          </a:solidFill>
        </a:ln>
      </dgm:spPr>
      <dgm:t>
        <a:bodyPr/>
        <a:lstStyle/>
        <a:p>
          <a:endParaRPr lang="es-MX"/>
        </a:p>
      </dgm:t>
    </dgm:pt>
    <dgm:pt modelId="{7BF91270-FD7B-49B1-9EB7-932EBED427E1}" type="sibTrans" cxnId="{5394A0B1-EF74-4576-BF98-552AB0615E29}">
      <dgm:prSet/>
      <dgm:spPr/>
      <dgm:t>
        <a:bodyPr/>
        <a:lstStyle/>
        <a:p>
          <a:endParaRPr lang="es-MX"/>
        </a:p>
      </dgm:t>
    </dgm:pt>
    <dgm:pt modelId="{C9512B24-1F6A-47F1-BEFD-CFB537926F78}">
      <dgm:prSet/>
      <dgm:spPr>
        <a:ln>
          <a:solidFill>
            <a:srgbClr val="0099CC"/>
          </a:solidFill>
        </a:ln>
      </dgm:spPr>
      <dgm:t>
        <a:bodyPr/>
        <a:lstStyle/>
        <a:p>
          <a:r>
            <a:rPr lang="es-MX" dirty="0" smtClean="0"/>
            <a:t>EDO MEX</a:t>
          </a:r>
          <a:endParaRPr lang="es-MX" dirty="0"/>
        </a:p>
      </dgm:t>
    </dgm:pt>
    <dgm:pt modelId="{EA3354C1-BCA1-4746-860A-F4BFB3AC62AF}" type="parTrans" cxnId="{AE749CC4-0976-4998-B450-07710117ACB4}">
      <dgm:prSet/>
      <dgm:spPr/>
      <dgm:t>
        <a:bodyPr/>
        <a:lstStyle/>
        <a:p>
          <a:endParaRPr lang="es-MX"/>
        </a:p>
      </dgm:t>
    </dgm:pt>
    <dgm:pt modelId="{F6FFF966-3627-4050-B003-628DD641DA7C}" type="sibTrans" cxnId="{AE749CC4-0976-4998-B450-07710117ACB4}">
      <dgm:prSet/>
      <dgm:spPr/>
      <dgm:t>
        <a:bodyPr/>
        <a:lstStyle/>
        <a:p>
          <a:endParaRPr lang="es-MX"/>
        </a:p>
      </dgm:t>
    </dgm:pt>
    <dgm:pt modelId="{E9DEA792-E8A7-42A3-9902-CF2933A69200}">
      <dgm:prSet/>
      <dgm:spPr>
        <a:ln>
          <a:solidFill>
            <a:srgbClr val="0099CC"/>
          </a:solidFill>
        </a:ln>
      </dgm:spPr>
      <dgm:t>
        <a:bodyPr/>
        <a:lstStyle/>
        <a:p>
          <a:r>
            <a:rPr lang="es-MX" dirty="0" smtClean="0"/>
            <a:t>Q.ROO</a:t>
          </a:r>
          <a:endParaRPr lang="es-MX" dirty="0"/>
        </a:p>
      </dgm:t>
    </dgm:pt>
    <dgm:pt modelId="{5740A008-B2DE-4756-9850-7716A11C3026}" type="parTrans" cxnId="{F7955E84-86EB-441A-9DE7-C9B09BEFE013}">
      <dgm:prSet/>
      <dgm:spPr/>
      <dgm:t>
        <a:bodyPr/>
        <a:lstStyle/>
        <a:p>
          <a:endParaRPr lang="es-MX"/>
        </a:p>
      </dgm:t>
    </dgm:pt>
    <dgm:pt modelId="{93B85A0B-68B8-4835-B852-E7612CE2C1DB}" type="sibTrans" cxnId="{F7955E84-86EB-441A-9DE7-C9B09BEFE013}">
      <dgm:prSet/>
      <dgm:spPr/>
      <dgm:t>
        <a:bodyPr/>
        <a:lstStyle/>
        <a:p>
          <a:endParaRPr lang="es-MX"/>
        </a:p>
      </dgm:t>
    </dgm:pt>
    <dgm:pt modelId="{D62AD3D8-B2A0-40C9-9D99-D509A5543E63}">
      <dgm:prSet/>
      <dgm:spPr>
        <a:ln>
          <a:solidFill>
            <a:srgbClr val="0099CC"/>
          </a:solidFill>
        </a:ln>
      </dgm:spPr>
      <dgm:t>
        <a:bodyPr/>
        <a:lstStyle/>
        <a:p>
          <a:r>
            <a:rPr lang="es-MX" dirty="0" smtClean="0"/>
            <a:t>YUC.</a:t>
          </a:r>
          <a:endParaRPr lang="es-MX" dirty="0"/>
        </a:p>
      </dgm:t>
    </dgm:pt>
    <dgm:pt modelId="{039F8E93-0EEF-41D0-94B1-3C0D96434C1E}" type="parTrans" cxnId="{255CBABB-2FAF-474A-B70B-7D21E5D7912E}">
      <dgm:prSet/>
      <dgm:spPr/>
      <dgm:t>
        <a:bodyPr/>
        <a:lstStyle/>
        <a:p>
          <a:endParaRPr lang="es-MX"/>
        </a:p>
      </dgm:t>
    </dgm:pt>
    <dgm:pt modelId="{235DAF3F-9793-4FA3-AB9C-AB0E803F80C6}" type="sibTrans" cxnId="{255CBABB-2FAF-474A-B70B-7D21E5D7912E}">
      <dgm:prSet/>
      <dgm:spPr/>
      <dgm:t>
        <a:bodyPr/>
        <a:lstStyle/>
        <a:p>
          <a:endParaRPr lang="es-MX"/>
        </a:p>
      </dgm:t>
    </dgm:pt>
    <dgm:pt modelId="{B800FFFB-23D8-49F6-AF30-BBD7B7A84304}">
      <dgm:prSet/>
      <dgm:spPr>
        <a:ln>
          <a:solidFill>
            <a:srgbClr val="0099CC"/>
          </a:solidFill>
        </a:ln>
      </dgm:spPr>
      <dgm:t>
        <a:bodyPr/>
        <a:lstStyle/>
        <a:p>
          <a:r>
            <a:rPr lang="es-MX" dirty="0" smtClean="0"/>
            <a:t>VER</a:t>
          </a:r>
          <a:endParaRPr lang="es-MX" dirty="0"/>
        </a:p>
      </dgm:t>
    </dgm:pt>
    <dgm:pt modelId="{6AF8818C-B58F-46CE-BCA5-842D1C109C9F}" type="parTrans" cxnId="{D1CB6682-B960-436C-81E0-711BCBF3F833}">
      <dgm:prSet/>
      <dgm:spPr/>
      <dgm:t>
        <a:bodyPr/>
        <a:lstStyle/>
        <a:p>
          <a:endParaRPr lang="es-MX"/>
        </a:p>
      </dgm:t>
    </dgm:pt>
    <dgm:pt modelId="{F6574E7D-89DA-4618-82B5-6D030C4A0B3E}" type="sibTrans" cxnId="{D1CB6682-B960-436C-81E0-711BCBF3F833}">
      <dgm:prSet/>
      <dgm:spPr/>
      <dgm:t>
        <a:bodyPr/>
        <a:lstStyle/>
        <a:p>
          <a:endParaRPr lang="es-MX"/>
        </a:p>
      </dgm:t>
    </dgm:pt>
    <dgm:pt modelId="{B836E353-B3FC-46C0-86D2-C3EDA93EE0B3}">
      <dgm:prSet/>
      <dgm:spPr>
        <a:ln>
          <a:solidFill>
            <a:srgbClr val="0099CC"/>
          </a:solidFill>
        </a:ln>
      </dgm:spPr>
      <dgm:t>
        <a:bodyPr/>
        <a:lstStyle/>
        <a:p>
          <a:r>
            <a:rPr lang="es-MX" dirty="0" smtClean="0"/>
            <a:t>NAY.</a:t>
          </a:r>
          <a:endParaRPr lang="es-MX" dirty="0"/>
        </a:p>
      </dgm:t>
    </dgm:pt>
    <dgm:pt modelId="{700F4E90-F687-42E4-9CD6-27FEE331C5B3}" type="parTrans" cxnId="{C7169FA5-2287-4920-9CAC-24B75BBC52F3}">
      <dgm:prSet/>
      <dgm:spPr/>
      <dgm:t>
        <a:bodyPr/>
        <a:lstStyle/>
        <a:p>
          <a:endParaRPr lang="es-MX"/>
        </a:p>
      </dgm:t>
    </dgm:pt>
    <dgm:pt modelId="{245AD79A-75AA-4217-A07B-C649044858C8}" type="sibTrans" cxnId="{C7169FA5-2287-4920-9CAC-24B75BBC52F3}">
      <dgm:prSet/>
      <dgm:spPr/>
      <dgm:t>
        <a:bodyPr/>
        <a:lstStyle/>
        <a:p>
          <a:endParaRPr lang="es-MX"/>
        </a:p>
      </dgm:t>
    </dgm:pt>
    <dgm:pt modelId="{2B4F7924-0B30-4F07-9B33-5E63680F3415}">
      <dgm:prSet/>
      <dgm:spPr>
        <a:ln>
          <a:solidFill>
            <a:srgbClr val="0099CC"/>
          </a:solidFill>
        </a:ln>
      </dgm:spPr>
      <dgm:t>
        <a:bodyPr/>
        <a:lstStyle/>
        <a:p>
          <a:r>
            <a:rPr lang="es-MX" dirty="0" smtClean="0"/>
            <a:t>ZAC.</a:t>
          </a:r>
          <a:endParaRPr lang="es-MX" dirty="0"/>
        </a:p>
      </dgm:t>
    </dgm:pt>
    <dgm:pt modelId="{7BEC38DF-256F-484E-AAD0-82A62D0E6263}" type="parTrans" cxnId="{12AEC0C9-C060-41DD-A981-4EAF2D5C6EC6}">
      <dgm:prSet/>
      <dgm:spPr/>
      <dgm:t>
        <a:bodyPr/>
        <a:lstStyle/>
        <a:p>
          <a:endParaRPr lang="es-MX"/>
        </a:p>
      </dgm:t>
    </dgm:pt>
    <dgm:pt modelId="{229049AE-91E0-41F9-A483-E06496C89732}" type="sibTrans" cxnId="{12AEC0C9-C060-41DD-A981-4EAF2D5C6EC6}">
      <dgm:prSet/>
      <dgm:spPr/>
      <dgm:t>
        <a:bodyPr/>
        <a:lstStyle/>
        <a:p>
          <a:endParaRPr lang="es-MX"/>
        </a:p>
      </dgm:t>
    </dgm:pt>
    <dgm:pt modelId="{737B757C-F9AD-4CD6-93D3-45FBBB42298E}">
      <dgm:prSet/>
      <dgm:spPr>
        <a:ln>
          <a:solidFill>
            <a:srgbClr val="0099CC"/>
          </a:solidFill>
        </a:ln>
      </dgm:spPr>
      <dgm:t>
        <a:bodyPr/>
        <a:lstStyle/>
        <a:p>
          <a:r>
            <a:rPr lang="es-MX" dirty="0" smtClean="0"/>
            <a:t>TLAX</a:t>
          </a:r>
          <a:endParaRPr lang="es-MX" dirty="0"/>
        </a:p>
      </dgm:t>
    </dgm:pt>
    <dgm:pt modelId="{E4F0526B-D824-4E00-A97A-AC114B91151F}" type="parTrans" cxnId="{83D0CE8D-50B7-41D1-9055-EF60CB482130}">
      <dgm:prSet/>
      <dgm:spPr/>
      <dgm:t>
        <a:bodyPr/>
        <a:lstStyle/>
        <a:p>
          <a:endParaRPr lang="es-MX"/>
        </a:p>
      </dgm:t>
    </dgm:pt>
    <dgm:pt modelId="{F73AAA21-538D-4475-A524-4EF899D3C944}" type="sibTrans" cxnId="{83D0CE8D-50B7-41D1-9055-EF60CB482130}">
      <dgm:prSet/>
      <dgm:spPr/>
      <dgm:t>
        <a:bodyPr/>
        <a:lstStyle/>
        <a:p>
          <a:endParaRPr lang="es-MX"/>
        </a:p>
      </dgm:t>
    </dgm:pt>
    <dgm:pt modelId="{0764D3AE-069B-49D2-B787-7B16F4300851}">
      <dgm:prSet/>
      <dgm:spPr>
        <a:ln>
          <a:solidFill>
            <a:srgbClr val="0099CC"/>
          </a:solidFill>
        </a:ln>
      </dgm:spPr>
      <dgm:t>
        <a:bodyPr/>
        <a:lstStyle/>
        <a:p>
          <a:r>
            <a:rPr lang="es-MX" dirty="0" smtClean="0"/>
            <a:t>PUE.</a:t>
          </a:r>
          <a:endParaRPr lang="es-MX" dirty="0"/>
        </a:p>
      </dgm:t>
    </dgm:pt>
    <dgm:pt modelId="{433742B8-057D-46D3-8F94-5176EF5D1AF3}" type="parTrans" cxnId="{3C83503A-29BB-455E-92FC-AB0EA4AA7501}">
      <dgm:prSet/>
      <dgm:spPr>
        <a:ln>
          <a:solidFill>
            <a:srgbClr val="0099CC"/>
          </a:solidFill>
        </a:ln>
      </dgm:spPr>
      <dgm:t>
        <a:bodyPr/>
        <a:lstStyle/>
        <a:p>
          <a:endParaRPr lang="es-MX"/>
        </a:p>
      </dgm:t>
    </dgm:pt>
    <dgm:pt modelId="{F6A4FDEE-F998-4A8C-9338-7AA2FCE3A99A}" type="sibTrans" cxnId="{3C83503A-29BB-455E-92FC-AB0EA4AA7501}">
      <dgm:prSet/>
      <dgm:spPr/>
      <dgm:t>
        <a:bodyPr/>
        <a:lstStyle/>
        <a:p>
          <a:endParaRPr lang="es-MX"/>
        </a:p>
      </dgm:t>
    </dgm:pt>
    <dgm:pt modelId="{92595D9B-B9D5-49F7-9968-DD3FC6BFB489}">
      <dgm:prSet/>
      <dgm:spPr>
        <a:ln>
          <a:solidFill>
            <a:srgbClr val="339966"/>
          </a:solidFill>
        </a:ln>
      </dgm:spPr>
      <dgm:t>
        <a:bodyPr/>
        <a:lstStyle/>
        <a:p>
          <a:r>
            <a:rPr lang="es-MX" dirty="0" smtClean="0"/>
            <a:t>CAM.</a:t>
          </a:r>
          <a:endParaRPr lang="es-MX" dirty="0"/>
        </a:p>
      </dgm:t>
    </dgm:pt>
    <dgm:pt modelId="{BD90F526-C0E8-4E18-A5CD-0A9A0D18E879}" type="parTrans" cxnId="{94DAA7E6-D403-4DF9-BAF1-E93CE109DA3E}">
      <dgm:prSet/>
      <dgm:spPr/>
      <dgm:t>
        <a:bodyPr/>
        <a:lstStyle/>
        <a:p>
          <a:endParaRPr lang="es-MX"/>
        </a:p>
      </dgm:t>
    </dgm:pt>
    <dgm:pt modelId="{22596F49-CA75-4C67-B8FE-C3769301B58A}" type="sibTrans" cxnId="{94DAA7E6-D403-4DF9-BAF1-E93CE109DA3E}">
      <dgm:prSet/>
      <dgm:spPr/>
      <dgm:t>
        <a:bodyPr/>
        <a:lstStyle/>
        <a:p>
          <a:endParaRPr lang="es-MX"/>
        </a:p>
      </dgm:t>
    </dgm:pt>
    <dgm:pt modelId="{FEBBCE8E-5040-4AD2-AC99-F74D3D5B76D9}">
      <dgm:prSet/>
      <dgm:spPr>
        <a:ln>
          <a:solidFill>
            <a:srgbClr val="339966"/>
          </a:solidFill>
        </a:ln>
      </dgm:spPr>
      <dgm:t>
        <a:bodyPr/>
        <a:lstStyle/>
        <a:p>
          <a:r>
            <a:rPr lang="es-MX" dirty="0" smtClean="0"/>
            <a:t>BC</a:t>
          </a:r>
          <a:endParaRPr lang="es-MX" dirty="0"/>
        </a:p>
      </dgm:t>
    </dgm:pt>
    <dgm:pt modelId="{2D6974BD-266D-46EF-A0CA-8C7A2DC5E7FF}" type="parTrans" cxnId="{D9DCEEAA-F378-4378-B686-C77EFF7CA352}">
      <dgm:prSet/>
      <dgm:spPr/>
      <dgm:t>
        <a:bodyPr/>
        <a:lstStyle/>
        <a:p>
          <a:endParaRPr lang="es-MX"/>
        </a:p>
      </dgm:t>
    </dgm:pt>
    <dgm:pt modelId="{646F12C8-F83B-4FFF-AC1A-196E9DA38C50}" type="sibTrans" cxnId="{D9DCEEAA-F378-4378-B686-C77EFF7CA352}">
      <dgm:prSet/>
      <dgm:spPr/>
      <dgm:t>
        <a:bodyPr/>
        <a:lstStyle/>
        <a:p>
          <a:endParaRPr lang="es-MX"/>
        </a:p>
      </dgm:t>
    </dgm:pt>
    <dgm:pt modelId="{7C429A12-AF13-421D-875C-16E31A8325B3}">
      <dgm:prSet/>
      <dgm:spPr>
        <a:ln>
          <a:solidFill>
            <a:srgbClr val="339966"/>
          </a:solidFill>
        </a:ln>
      </dgm:spPr>
      <dgm:t>
        <a:bodyPr/>
        <a:lstStyle/>
        <a:p>
          <a:r>
            <a:rPr lang="es-MX" dirty="0" smtClean="0"/>
            <a:t>GUE</a:t>
          </a:r>
          <a:endParaRPr lang="es-MX" dirty="0"/>
        </a:p>
      </dgm:t>
    </dgm:pt>
    <dgm:pt modelId="{0873177D-AF31-4676-82B3-1FC2C9B38A78}" type="parTrans" cxnId="{97C3ADC3-FD5F-4601-8AC0-300B67A8D5FE}">
      <dgm:prSet/>
      <dgm:spPr/>
      <dgm:t>
        <a:bodyPr/>
        <a:lstStyle/>
        <a:p>
          <a:endParaRPr lang="es-MX"/>
        </a:p>
      </dgm:t>
    </dgm:pt>
    <dgm:pt modelId="{4A92145C-B9AD-47BF-94B3-987EEBF3231F}" type="sibTrans" cxnId="{97C3ADC3-FD5F-4601-8AC0-300B67A8D5FE}">
      <dgm:prSet/>
      <dgm:spPr/>
      <dgm:t>
        <a:bodyPr/>
        <a:lstStyle/>
        <a:p>
          <a:endParaRPr lang="es-MX"/>
        </a:p>
      </dgm:t>
    </dgm:pt>
    <dgm:pt modelId="{A718375D-5DCF-4E77-99A8-AA171F81C436}">
      <dgm:prSet/>
      <dgm:spPr>
        <a:ln>
          <a:solidFill>
            <a:srgbClr val="339966"/>
          </a:solidFill>
        </a:ln>
      </dgm:spPr>
      <dgm:t>
        <a:bodyPr/>
        <a:lstStyle/>
        <a:p>
          <a:r>
            <a:rPr lang="es-MX" dirty="0" smtClean="0"/>
            <a:t>CHIH.</a:t>
          </a:r>
          <a:endParaRPr lang="es-MX" dirty="0"/>
        </a:p>
      </dgm:t>
    </dgm:pt>
    <dgm:pt modelId="{DA686CE5-AF60-4B3B-B122-FE28624EBE54}" type="parTrans" cxnId="{57F57A42-E0E1-48EF-BA6E-30969E8BAB7C}">
      <dgm:prSet/>
      <dgm:spPr>
        <a:ln>
          <a:solidFill>
            <a:srgbClr val="339966"/>
          </a:solidFill>
        </a:ln>
      </dgm:spPr>
      <dgm:t>
        <a:bodyPr/>
        <a:lstStyle/>
        <a:p>
          <a:endParaRPr lang="es-MX"/>
        </a:p>
      </dgm:t>
    </dgm:pt>
    <dgm:pt modelId="{F7941529-7AD7-4C8E-8458-56E23B186327}" type="sibTrans" cxnId="{57F57A42-E0E1-48EF-BA6E-30969E8BAB7C}">
      <dgm:prSet/>
      <dgm:spPr/>
      <dgm:t>
        <a:bodyPr/>
        <a:lstStyle/>
        <a:p>
          <a:endParaRPr lang="es-MX"/>
        </a:p>
      </dgm:t>
    </dgm:pt>
    <dgm:pt modelId="{87FB51E0-5283-434A-9FEB-EAB1E0FF3DD5}">
      <dgm:prSet/>
      <dgm:spPr>
        <a:ln>
          <a:solidFill>
            <a:srgbClr val="333399"/>
          </a:solidFill>
        </a:ln>
      </dgm:spPr>
      <dgm:t>
        <a:bodyPr/>
        <a:lstStyle/>
        <a:p>
          <a:r>
            <a:rPr lang="es-MX" dirty="0" smtClean="0"/>
            <a:t>HGO</a:t>
          </a:r>
          <a:endParaRPr lang="es-MX" dirty="0"/>
        </a:p>
      </dgm:t>
    </dgm:pt>
    <dgm:pt modelId="{2FE1DB51-99A1-4E56-B156-D3F6F83DDE4E}" type="parTrans" cxnId="{6F120429-3A20-4BE2-B281-860EA1BA84AC}">
      <dgm:prSet/>
      <dgm:spPr>
        <a:ln>
          <a:solidFill>
            <a:srgbClr val="333399"/>
          </a:solidFill>
        </a:ln>
      </dgm:spPr>
      <dgm:t>
        <a:bodyPr/>
        <a:lstStyle/>
        <a:p>
          <a:endParaRPr lang="es-MX"/>
        </a:p>
      </dgm:t>
    </dgm:pt>
    <dgm:pt modelId="{4F80CFFF-49AF-4AF6-A4F7-A6016B32BCA9}" type="sibTrans" cxnId="{6F120429-3A20-4BE2-B281-860EA1BA84AC}">
      <dgm:prSet/>
      <dgm:spPr/>
      <dgm:t>
        <a:bodyPr/>
        <a:lstStyle/>
        <a:p>
          <a:endParaRPr lang="es-MX"/>
        </a:p>
      </dgm:t>
    </dgm:pt>
    <dgm:pt modelId="{F8932D62-EA17-4F05-B972-840C464A60F6}">
      <dgm:prSet/>
      <dgm:spPr>
        <a:solidFill>
          <a:srgbClr val="7030A0"/>
        </a:solidFill>
      </dgm:spPr>
      <dgm:t>
        <a:bodyPr/>
        <a:lstStyle/>
        <a:p>
          <a:r>
            <a:rPr lang="es-MX" dirty="0" smtClean="0"/>
            <a:t>2007</a:t>
          </a:r>
          <a:endParaRPr lang="es-MX" dirty="0"/>
        </a:p>
      </dgm:t>
    </dgm:pt>
    <dgm:pt modelId="{3D636DD2-5EA5-49DE-AAAE-32CAC706A9D1}" type="parTrans" cxnId="{A35316E1-DC60-47A9-A1E1-49E32CADBF85}">
      <dgm:prSet/>
      <dgm:spPr/>
      <dgm:t>
        <a:bodyPr/>
        <a:lstStyle/>
        <a:p>
          <a:endParaRPr lang="es-MX"/>
        </a:p>
      </dgm:t>
    </dgm:pt>
    <dgm:pt modelId="{EAB49655-FAA8-49E0-895D-6903C5CDFBEC}" type="sibTrans" cxnId="{A35316E1-DC60-47A9-A1E1-49E32CADBF85}">
      <dgm:prSet/>
      <dgm:spPr/>
      <dgm:t>
        <a:bodyPr/>
        <a:lstStyle/>
        <a:p>
          <a:endParaRPr lang="es-MX"/>
        </a:p>
      </dgm:t>
    </dgm:pt>
    <dgm:pt modelId="{F7F94316-9AB4-40B9-997A-15F0F5C1D528}">
      <dgm:prSet/>
      <dgm:spPr>
        <a:ln>
          <a:solidFill>
            <a:srgbClr val="7030A0"/>
          </a:solidFill>
        </a:ln>
      </dgm:spPr>
      <dgm:t>
        <a:bodyPr/>
        <a:lstStyle/>
        <a:p>
          <a:r>
            <a:rPr lang="es-MX" dirty="0" smtClean="0"/>
            <a:t>TABASCO</a:t>
          </a:r>
          <a:endParaRPr lang="es-MX" dirty="0"/>
        </a:p>
      </dgm:t>
    </dgm:pt>
    <dgm:pt modelId="{E066E383-9A90-4F73-8A40-B8AC9A4C895E}" type="parTrans" cxnId="{2794D5D4-9FC3-4552-9107-9A1BDB9DCEF0}">
      <dgm:prSet/>
      <dgm:spPr>
        <a:ln>
          <a:solidFill>
            <a:srgbClr val="7030A0"/>
          </a:solidFill>
        </a:ln>
      </dgm:spPr>
      <dgm:t>
        <a:bodyPr/>
        <a:lstStyle/>
        <a:p>
          <a:endParaRPr lang="es-MX"/>
        </a:p>
      </dgm:t>
    </dgm:pt>
    <dgm:pt modelId="{72E0014B-9419-4950-BD2A-E5F2F92DFC85}" type="sibTrans" cxnId="{2794D5D4-9FC3-4552-9107-9A1BDB9DCEF0}">
      <dgm:prSet/>
      <dgm:spPr/>
      <dgm:t>
        <a:bodyPr/>
        <a:lstStyle/>
        <a:p>
          <a:endParaRPr lang="es-MX"/>
        </a:p>
      </dgm:t>
    </dgm:pt>
    <dgm:pt modelId="{F253E202-3AA2-4D2A-8F93-DFBC5D4460B8}">
      <dgm:prSet/>
      <dgm:spPr>
        <a:noFill/>
        <a:ln>
          <a:solidFill>
            <a:srgbClr val="7030A0"/>
          </a:solidFill>
        </a:ln>
      </dgm:spPr>
      <dgm:t>
        <a:bodyPr/>
        <a:lstStyle/>
        <a:p>
          <a:r>
            <a:rPr lang="es-MX" dirty="0" smtClean="0"/>
            <a:t>TAMPS.</a:t>
          </a:r>
          <a:endParaRPr lang="es-MX" dirty="0"/>
        </a:p>
      </dgm:t>
    </dgm:pt>
    <dgm:pt modelId="{FFEAAAC8-ACB4-4925-A782-5C5A761C263B}" type="parTrans" cxnId="{EBA03042-E59B-49AD-8D72-67CDD837A56B}">
      <dgm:prSet/>
      <dgm:spPr/>
      <dgm:t>
        <a:bodyPr/>
        <a:lstStyle/>
        <a:p>
          <a:endParaRPr lang="es-MX"/>
        </a:p>
      </dgm:t>
    </dgm:pt>
    <dgm:pt modelId="{C0434423-10F3-40DC-B597-A638101245F8}" type="sibTrans" cxnId="{EBA03042-E59B-49AD-8D72-67CDD837A56B}">
      <dgm:prSet/>
      <dgm:spPr/>
      <dgm:t>
        <a:bodyPr/>
        <a:lstStyle/>
        <a:p>
          <a:endParaRPr lang="es-MX"/>
        </a:p>
      </dgm:t>
    </dgm:pt>
    <dgm:pt modelId="{D594E86F-8DAF-407F-B5DD-D175B90355BE}" type="pres">
      <dgm:prSet presAssocID="{B9819DC8-2701-4A31-9E74-D4E3D0C3DFC1}" presName="diagram" presStyleCnt="0">
        <dgm:presLayoutVars>
          <dgm:chPref val="1"/>
          <dgm:dir/>
          <dgm:animOne val="branch"/>
          <dgm:animLvl val="lvl"/>
          <dgm:resizeHandles/>
        </dgm:presLayoutVars>
      </dgm:prSet>
      <dgm:spPr/>
      <dgm:t>
        <a:bodyPr/>
        <a:lstStyle/>
        <a:p>
          <a:endParaRPr lang="es-MX"/>
        </a:p>
      </dgm:t>
    </dgm:pt>
    <dgm:pt modelId="{11D605F0-B20E-4CEE-AB87-D00EABE36C0E}" type="pres">
      <dgm:prSet presAssocID="{4A57B540-CA8C-4FDF-A784-57896A9F9F1A}" presName="root" presStyleCnt="0"/>
      <dgm:spPr/>
    </dgm:pt>
    <dgm:pt modelId="{44C0A697-1A2D-4D75-8DB5-EB4F9A57909B}" type="pres">
      <dgm:prSet presAssocID="{4A57B540-CA8C-4FDF-A784-57896A9F9F1A}" presName="rootComposite" presStyleCnt="0"/>
      <dgm:spPr/>
    </dgm:pt>
    <dgm:pt modelId="{DEC3CA2A-92F7-4B24-9D45-671F2617F317}" type="pres">
      <dgm:prSet presAssocID="{4A57B540-CA8C-4FDF-A784-57896A9F9F1A}" presName="rootText" presStyleLbl="node1" presStyleIdx="0" presStyleCnt="6"/>
      <dgm:spPr/>
      <dgm:t>
        <a:bodyPr/>
        <a:lstStyle/>
        <a:p>
          <a:endParaRPr lang="es-MX"/>
        </a:p>
      </dgm:t>
    </dgm:pt>
    <dgm:pt modelId="{FA58765C-894C-455B-9D3A-FFA1036D830D}" type="pres">
      <dgm:prSet presAssocID="{4A57B540-CA8C-4FDF-A784-57896A9F9F1A}" presName="rootConnector" presStyleLbl="node1" presStyleIdx="0" presStyleCnt="6"/>
      <dgm:spPr/>
      <dgm:t>
        <a:bodyPr/>
        <a:lstStyle/>
        <a:p>
          <a:endParaRPr lang="es-MX"/>
        </a:p>
      </dgm:t>
    </dgm:pt>
    <dgm:pt modelId="{346224F9-E334-4168-965B-936E5296927E}" type="pres">
      <dgm:prSet presAssocID="{4A57B540-CA8C-4FDF-A784-57896A9F9F1A}" presName="childShape" presStyleCnt="0"/>
      <dgm:spPr/>
    </dgm:pt>
    <dgm:pt modelId="{EC946C11-A1DC-46D9-89AF-E7CC96FED363}" type="pres">
      <dgm:prSet presAssocID="{483E546E-54F6-48B1-AE4E-D74CC85C7D12}" presName="Name13" presStyleLbl="parChTrans1D2" presStyleIdx="0" presStyleCnt="33"/>
      <dgm:spPr/>
      <dgm:t>
        <a:bodyPr/>
        <a:lstStyle/>
        <a:p>
          <a:endParaRPr lang="es-MX"/>
        </a:p>
      </dgm:t>
    </dgm:pt>
    <dgm:pt modelId="{3D2D69D5-0A00-46B5-99AF-7998C255B162}" type="pres">
      <dgm:prSet presAssocID="{220CB307-B374-4BDE-B956-8A112EA5CA5C}" presName="childText" presStyleLbl="bgAcc1" presStyleIdx="0" presStyleCnt="33">
        <dgm:presLayoutVars>
          <dgm:bulletEnabled val="1"/>
        </dgm:presLayoutVars>
      </dgm:prSet>
      <dgm:spPr/>
      <dgm:t>
        <a:bodyPr/>
        <a:lstStyle/>
        <a:p>
          <a:endParaRPr lang="es-MX"/>
        </a:p>
      </dgm:t>
    </dgm:pt>
    <dgm:pt modelId="{6640AB13-F5B8-4C4C-B223-0059902A7037}" type="pres">
      <dgm:prSet presAssocID="{0FECD3A6-B459-4D4B-8D83-89E43FF5F17A}" presName="Name13" presStyleLbl="parChTrans1D2" presStyleIdx="1" presStyleCnt="33"/>
      <dgm:spPr/>
      <dgm:t>
        <a:bodyPr/>
        <a:lstStyle/>
        <a:p>
          <a:endParaRPr lang="es-MX"/>
        </a:p>
      </dgm:t>
    </dgm:pt>
    <dgm:pt modelId="{C3B37524-0709-49BE-AD21-AE31FA4D8635}" type="pres">
      <dgm:prSet presAssocID="{AE72939D-9F22-48A5-A292-CA70D0AF5316}" presName="childText" presStyleLbl="bgAcc1" presStyleIdx="1" presStyleCnt="33">
        <dgm:presLayoutVars>
          <dgm:bulletEnabled val="1"/>
        </dgm:presLayoutVars>
      </dgm:prSet>
      <dgm:spPr/>
      <dgm:t>
        <a:bodyPr/>
        <a:lstStyle/>
        <a:p>
          <a:endParaRPr lang="es-MX"/>
        </a:p>
      </dgm:t>
    </dgm:pt>
    <dgm:pt modelId="{35ABD60D-B2E1-4A65-B2B4-64BC5E2DE65A}" type="pres">
      <dgm:prSet presAssocID="{B0349C2E-BCB1-484E-97AF-39D0043C935C}" presName="Name13" presStyleLbl="parChTrans1D2" presStyleIdx="2" presStyleCnt="33"/>
      <dgm:spPr/>
      <dgm:t>
        <a:bodyPr/>
        <a:lstStyle/>
        <a:p>
          <a:endParaRPr lang="es-MX"/>
        </a:p>
      </dgm:t>
    </dgm:pt>
    <dgm:pt modelId="{694170C9-D480-45D4-9562-A13415509AA4}" type="pres">
      <dgm:prSet presAssocID="{73A62002-3D03-4D57-AAF9-23843A814EA8}" presName="childText" presStyleLbl="bgAcc1" presStyleIdx="2" presStyleCnt="33">
        <dgm:presLayoutVars>
          <dgm:bulletEnabled val="1"/>
        </dgm:presLayoutVars>
      </dgm:prSet>
      <dgm:spPr/>
      <dgm:t>
        <a:bodyPr/>
        <a:lstStyle/>
        <a:p>
          <a:endParaRPr lang="es-MX"/>
        </a:p>
      </dgm:t>
    </dgm:pt>
    <dgm:pt modelId="{C7EE338E-F458-40CB-90DD-F751C435970A}" type="pres">
      <dgm:prSet presAssocID="{A9B3B970-3C03-4797-BEE3-B25E806C3C40}" presName="Name13" presStyleLbl="parChTrans1D2" presStyleIdx="3" presStyleCnt="33"/>
      <dgm:spPr/>
      <dgm:t>
        <a:bodyPr/>
        <a:lstStyle/>
        <a:p>
          <a:endParaRPr lang="es-MX"/>
        </a:p>
      </dgm:t>
    </dgm:pt>
    <dgm:pt modelId="{C59E5E5F-D006-4B01-ADDC-66B321F18782}" type="pres">
      <dgm:prSet presAssocID="{AD8D3511-453F-45E2-A4B4-381EAC542936}" presName="childText" presStyleLbl="bgAcc1" presStyleIdx="3" presStyleCnt="33">
        <dgm:presLayoutVars>
          <dgm:bulletEnabled val="1"/>
        </dgm:presLayoutVars>
      </dgm:prSet>
      <dgm:spPr/>
      <dgm:t>
        <a:bodyPr/>
        <a:lstStyle/>
        <a:p>
          <a:endParaRPr lang="es-MX"/>
        </a:p>
      </dgm:t>
    </dgm:pt>
    <dgm:pt modelId="{FC27ECE5-007F-4E06-A27D-0F9478625387}" type="pres">
      <dgm:prSet presAssocID="{06F3466C-803F-4152-914A-B369C7D3419B}" presName="Name13" presStyleLbl="parChTrans1D2" presStyleIdx="4" presStyleCnt="33"/>
      <dgm:spPr/>
      <dgm:t>
        <a:bodyPr/>
        <a:lstStyle/>
        <a:p>
          <a:endParaRPr lang="es-MX"/>
        </a:p>
      </dgm:t>
    </dgm:pt>
    <dgm:pt modelId="{AA54D4BD-EC7C-44FC-B6D2-503C65CC4627}" type="pres">
      <dgm:prSet presAssocID="{67CFB2EA-D106-4F54-8E3C-7ABEBBD4EC66}" presName="childText" presStyleLbl="bgAcc1" presStyleIdx="4" presStyleCnt="33">
        <dgm:presLayoutVars>
          <dgm:bulletEnabled val="1"/>
        </dgm:presLayoutVars>
      </dgm:prSet>
      <dgm:spPr/>
      <dgm:t>
        <a:bodyPr/>
        <a:lstStyle/>
        <a:p>
          <a:endParaRPr lang="es-MX"/>
        </a:p>
      </dgm:t>
    </dgm:pt>
    <dgm:pt modelId="{59D065E0-2AA3-4C76-A532-769F5F474E5E}" type="pres">
      <dgm:prSet presAssocID="{5BEDFF99-4679-4D8A-B6DC-A8F812B880F3}" presName="Name13" presStyleLbl="parChTrans1D2" presStyleIdx="5" presStyleCnt="33"/>
      <dgm:spPr/>
      <dgm:t>
        <a:bodyPr/>
        <a:lstStyle/>
        <a:p>
          <a:endParaRPr lang="es-MX"/>
        </a:p>
      </dgm:t>
    </dgm:pt>
    <dgm:pt modelId="{89ACE2A6-383E-4EAC-ABFE-CB99A75B1142}" type="pres">
      <dgm:prSet presAssocID="{ADC36B3F-C2FF-49E0-90C4-B8C109472A2C}" presName="childText" presStyleLbl="bgAcc1" presStyleIdx="5" presStyleCnt="33">
        <dgm:presLayoutVars>
          <dgm:bulletEnabled val="1"/>
        </dgm:presLayoutVars>
      </dgm:prSet>
      <dgm:spPr/>
      <dgm:t>
        <a:bodyPr/>
        <a:lstStyle/>
        <a:p>
          <a:endParaRPr lang="es-MX"/>
        </a:p>
      </dgm:t>
    </dgm:pt>
    <dgm:pt modelId="{D6FA0239-E2BD-4C7E-99FD-49D18A9885E6}" type="pres">
      <dgm:prSet presAssocID="{64BCA6DD-BFB6-48F1-A5EB-B001B5CA9645}" presName="root" presStyleCnt="0"/>
      <dgm:spPr/>
    </dgm:pt>
    <dgm:pt modelId="{64669794-8E6B-43A4-8C0E-F222B85C94C1}" type="pres">
      <dgm:prSet presAssocID="{64BCA6DD-BFB6-48F1-A5EB-B001B5CA9645}" presName="rootComposite" presStyleCnt="0"/>
      <dgm:spPr/>
    </dgm:pt>
    <dgm:pt modelId="{8FD42DAD-9E0D-4ECB-96E9-E1659D757A25}" type="pres">
      <dgm:prSet presAssocID="{64BCA6DD-BFB6-48F1-A5EB-B001B5CA9645}" presName="rootText" presStyleLbl="node1" presStyleIdx="1" presStyleCnt="6"/>
      <dgm:spPr/>
      <dgm:t>
        <a:bodyPr/>
        <a:lstStyle/>
        <a:p>
          <a:endParaRPr lang="es-MX"/>
        </a:p>
      </dgm:t>
    </dgm:pt>
    <dgm:pt modelId="{876611DD-DD93-416C-A02A-9F44307C8A5B}" type="pres">
      <dgm:prSet presAssocID="{64BCA6DD-BFB6-48F1-A5EB-B001B5CA9645}" presName="rootConnector" presStyleLbl="node1" presStyleIdx="1" presStyleCnt="6"/>
      <dgm:spPr/>
      <dgm:t>
        <a:bodyPr/>
        <a:lstStyle/>
        <a:p>
          <a:endParaRPr lang="es-MX"/>
        </a:p>
      </dgm:t>
    </dgm:pt>
    <dgm:pt modelId="{2133EC1D-E2EF-4376-8746-47CFCFE281CA}" type="pres">
      <dgm:prSet presAssocID="{64BCA6DD-BFB6-48F1-A5EB-B001B5CA9645}" presName="childShape" presStyleCnt="0"/>
      <dgm:spPr/>
    </dgm:pt>
    <dgm:pt modelId="{4D4EEAE5-CF07-4C91-9651-0DFADA434FF3}" type="pres">
      <dgm:prSet presAssocID="{F2F07227-8696-4EE5-A9C2-0BBC42D7116E}" presName="Name13" presStyleLbl="parChTrans1D2" presStyleIdx="6" presStyleCnt="33"/>
      <dgm:spPr/>
      <dgm:t>
        <a:bodyPr/>
        <a:lstStyle/>
        <a:p>
          <a:endParaRPr lang="es-MX"/>
        </a:p>
      </dgm:t>
    </dgm:pt>
    <dgm:pt modelId="{E585AE0D-348A-4E4E-89A7-A6BF4CB52CCE}" type="pres">
      <dgm:prSet presAssocID="{AC2DA497-3564-4C39-A4EE-0977C1F82416}" presName="childText" presStyleLbl="bgAcc1" presStyleIdx="6" presStyleCnt="33">
        <dgm:presLayoutVars>
          <dgm:bulletEnabled val="1"/>
        </dgm:presLayoutVars>
      </dgm:prSet>
      <dgm:spPr/>
      <dgm:t>
        <a:bodyPr/>
        <a:lstStyle/>
        <a:p>
          <a:endParaRPr lang="es-MX"/>
        </a:p>
      </dgm:t>
    </dgm:pt>
    <dgm:pt modelId="{8A6D2DCE-F4C0-4F2B-ABBE-3F0A47313971}" type="pres">
      <dgm:prSet presAssocID="{3BFA8C97-37A1-4441-8240-1D358F128777}" presName="Name13" presStyleLbl="parChTrans1D2" presStyleIdx="7" presStyleCnt="33"/>
      <dgm:spPr/>
      <dgm:t>
        <a:bodyPr/>
        <a:lstStyle/>
        <a:p>
          <a:endParaRPr lang="es-MX"/>
        </a:p>
      </dgm:t>
    </dgm:pt>
    <dgm:pt modelId="{A8ABDAAF-1AF1-406C-85F8-4D801501440A}" type="pres">
      <dgm:prSet presAssocID="{32401060-E3A2-4850-AF13-F87E4F8F2393}" presName="childText" presStyleLbl="bgAcc1" presStyleIdx="7" presStyleCnt="33">
        <dgm:presLayoutVars>
          <dgm:bulletEnabled val="1"/>
        </dgm:presLayoutVars>
      </dgm:prSet>
      <dgm:spPr/>
      <dgm:t>
        <a:bodyPr/>
        <a:lstStyle/>
        <a:p>
          <a:endParaRPr lang="es-MX"/>
        </a:p>
      </dgm:t>
    </dgm:pt>
    <dgm:pt modelId="{964F90E1-0DC5-477A-BB3E-A2B8D2D85231}" type="pres">
      <dgm:prSet presAssocID="{DC1CDBD3-C69D-490B-B84A-DCFAB55C0C85}" presName="Name13" presStyleLbl="parChTrans1D2" presStyleIdx="8" presStyleCnt="33"/>
      <dgm:spPr/>
      <dgm:t>
        <a:bodyPr/>
        <a:lstStyle/>
        <a:p>
          <a:endParaRPr lang="es-MX"/>
        </a:p>
      </dgm:t>
    </dgm:pt>
    <dgm:pt modelId="{219419C5-AB9A-470B-8314-A97EB4DF3492}" type="pres">
      <dgm:prSet presAssocID="{0EABEF92-B396-4B8E-AAE8-B9B5E409BEC0}" presName="childText" presStyleLbl="bgAcc1" presStyleIdx="8" presStyleCnt="33">
        <dgm:presLayoutVars>
          <dgm:bulletEnabled val="1"/>
        </dgm:presLayoutVars>
      </dgm:prSet>
      <dgm:spPr/>
      <dgm:t>
        <a:bodyPr/>
        <a:lstStyle/>
        <a:p>
          <a:endParaRPr lang="es-MX"/>
        </a:p>
      </dgm:t>
    </dgm:pt>
    <dgm:pt modelId="{615A0E6E-33C9-4512-B710-995064BA8B71}" type="pres">
      <dgm:prSet presAssocID="{4BA6B808-C376-4055-9FA9-2BEE5300A433}" presName="Name13" presStyleLbl="parChTrans1D2" presStyleIdx="9" presStyleCnt="33"/>
      <dgm:spPr/>
      <dgm:t>
        <a:bodyPr/>
        <a:lstStyle/>
        <a:p>
          <a:endParaRPr lang="es-MX"/>
        </a:p>
      </dgm:t>
    </dgm:pt>
    <dgm:pt modelId="{752A52AC-B866-4E29-AE0C-385E5E5487DF}" type="pres">
      <dgm:prSet presAssocID="{2AFFB6A0-328A-4C55-BFF6-945D2CC2ACA1}" presName="childText" presStyleLbl="bgAcc1" presStyleIdx="9" presStyleCnt="33">
        <dgm:presLayoutVars>
          <dgm:bulletEnabled val="1"/>
        </dgm:presLayoutVars>
      </dgm:prSet>
      <dgm:spPr/>
      <dgm:t>
        <a:bodyPr/>
        <a:lstStyle/>
        <a:p>
          <a:endParaRPr lang="es-MX"/>
        </a:p>
      </dgm:t>
    </dgm:pt>
    <dgm:pt modelId="{E8701661-5001-44DB-9838-C61416B5B7D0}" type="pres">
      <dgm:prSet presAssocID="{1BF29AF1-5495-4F80-A3E5-69F3BC0BB764}" presName="Name13" presStyleLbl="parChTrans1D2" presStyleIdx="10" presStyleCnt="33"/>
      <dgm:spPr/>
      <dgm:t>
        <a:bodyPr/>
        <a:lstStyle/>
        <a:p>
          <a:endParaRPr lang="es-MX"/>
        </a:p>
      </dgm:t>
    </dgm:pt>
    <dgm:pt modelId="{08243351-8F27-4561-9174-35F1A12097C9}" type="pres">
      <dgm:prSet presAssocID="{1F493704-7836-4A12-99E4-90169C554CD0}" presName="childText" presStyleLbl="bgAcc1" presStyleIdx="10" presStyleCnt="33">
        <dgm:presLayoutVars>
          <dgm:bulletEnabled val="1"/>
        </dgm:presLayoutVars>
      </dgm:prSet>
      <dgm:spPr/>
      <dgm:t>
        <a:bodyPr/>
        <a:lstStyle/>
        <a:p>
          <a:endParaRPr lang="es-MX"/>
        </a:p>
      </dgm:t>
    </dgm:pt>
    <dgm:pt modelId="{21D5E1B3-90E2-4515-9B05-487D756C60C5}" type="pres">
      <dgm:prSet presAssocID="{FED336D3-31C7-481C-A1F2-AF30657B7E33}" presName="Name13" presStyleLbl="parChTrans1D2" presStyleIdx="11" presStyleCnt="33"/>
      <dgm:spPr/>
      <dgm:t>
        <a:bodyPr/>
        <a:lstStyle/>
        <a:p>
          <a:endParaRPr lang="es-MX"/>
        </a:p>
      </dgm:t>
    </dgm:pt>
    <dgm:pt modelId="{64D7053C-C7A5-411F-84D7-14DB666600D8}" type="pres">
      <dgm:prSet presAssocID="{D1921E86-19D4-4CAB-B9D8-807C35BD166A}" presName="childText" presStyleLbl="bgAcc1" presStyleIdx="11" presStyleCnt="33">
        <dgm:presLayoutVars>
          <dgm:bulletEnabled val="1"/>
        </dgm:presLayoutVars>
      </dgm:prSet>
      <dgm:spPr/>
      <dgm:t>
        <a:bodyPr/>
        <a:lstStyle/>
        <a:p>
          <a:endParaRPr lang="es-MX"/>
        </a:p>
      </dgm:t>
    </dgm:pt>
    <dgm:pt modelId="{2958A855-7FE1-486F-A90B-263AE08CEBF7}" type="pres">
      <dgm:prSet presAssocID="{E5BDAFEE-00B9-42EE-86DF-FDE601A96529}" presName="Name13" presStyleLbl="parChTrans1D2" presStyleIdx="12" presStyleCnt="33"/>
      <dgm:spPr/>
      <dgm:t>
        <a:bodyPr/>
        <a:lstStyle/>
        <a:p>
          <a:endParaRPr lang="es-MX"/>
        </a:p>
      </dgm:t>
    </dgm:pt>
    <dgm:pt modelId="{83FE0A5F-5090-49DD-A3B7-23208644831B}" type="pres">
      <dgm:prSet presAssocID="{52B3B514-76C2-49B2-8705-205950B83FD3}" presName="childText" presStyleLbl="bgAcc1" presStyleIdx="12" presStyleCnt="33">
        <dgm:presLayoutVars>
          <dgm:bulletEnabled val="1"/>
        </dgm:presLayoutVars>
      </dgm:prSet>
      <dgm:spPr/>
      <dgm:t>
        <a:bodyPr/>
        <a:lstStyle/>
        <a:p>
          <a:endParaRPr lang="es-MX"/>
        </a:p>
      </dgm:t>
    </dgm:pt>
    <dgm:pt modelId="{3957D5C1-7F62-411F-A13E-FFB59E74F897}" type="pres">
      <dgm:prSet presAssocID="{3CCC10AD-4DB9-4490-AC1C-87A85AF0E2FC}" presName="Name13" presStyleLbl="parChTrans1D2" presStyleIdx="13" presStyleCnt="33"/>
      <dgm:spPr/>
      <dgm:t>
        <a:bodyPr/>
        <a:lstStyle/>
        <a:p>
          <a:endParaRPr lang="es-MX"/>
        </a:p>
      </dgm:t>
    </dgm:pt>
    <dgm:pt modelId="{5DE6FD17-2221-40C6-8265-4809C424EE3D}" type="pres">
      <dgm:prSet presAssocID="{4DE944D5-530A-4064-9995-97DF83A74BFF}" presName="childText" presStyleLbl="bgAcc1" presStyleIdx="13" presStyleCnt="33">
        <dgm:presLayoutVars>
          <dgm:bulletEnabled val="1"/>
        </dgm:presLayoutVars>
      </dgm:prSet>
      <dgm:spPr/>
      <dgm:t>
        <a:bodyPr/>
        <a:lstStyle/>
        <a:p>
          <a:endParaRPr lang="es-MX"/>
        </a:p>
      </dgm:t>
    </dgm:pt>
    <dgm:pt modelId="{05798F28-3E7C-4841-8047-CA652FA922CD}" type="pres">
      <dgm:prSet presAssocID="{8C432910-5D00-4160-B470-4900152876F4}" presName="root" presStyleCnt="0"/>
      <dgm:spPr/>
    </dgm:pt>
    <dgm:pt modelId="{5EB135D3-AC63-4001-B0F1-EC33CBDE51ED}" type="pres">
      <dgm:prSet presAssocID="{8C432910-5D00-4160-B470-4900152876F4}" presName="rootComposite" presStyleCnt="0"/>
      <dgm:spPr/>
    </dgm:pt>
    <dgm:pt modelId="{A2082BD3-7571-475C-B8BC-7D89D8637CF0}" type="pres">
      <dgm:prSet presAssocID="{8C432910-5D00-4160-B470-4900152876F4}" presName="rootText" presStyleLbl="node1" presStyleIdx="2" presStyleCnt="6"/>
      <dgm:spPr/>
      <dgm:t>
        <a:bodyPr/>
        <a:lstStyle/>
        <a:p>
          <a:endParaRPr lang="es-MX"/>
        </a:p>
      </dgm:t>
    </dgm:pt>
    <dgm:pt modelId="{13DE2401-E91C-40E4-9049-5714E9B595BE}" type="pres">
      <dgm:prSet presAssocID="{8C432910-5D00-4160-B470-4900152876F4}" presName="rootConnector" presStyleLbl="node1" presStyleIdx="2" presStyleCnt="6"/>
      <dgm:spPr/>
      <dgm:t>
        <a:bodyPr/>
        <a:lstStyle/>
        <a:p>
          <a:endParaRPr lang="es-MX"/>
        </a:p>
      </dgm:t>
    </dgm:pt>
    <dgm:pt modelId="{97B2B373-CE18-4F5B-AB10-B0256057D772}" type="pres">
      <dgm:prSet presAssocID="{8C432910-5D00-4160-B470-4900152876F4}" presName="childShape" presStyleCnt="0"/>
      <dgm:spPr/>
    </dgm:pt>
    <dgm:pt modelId="{3286AF55-056B-423F-BB9B-E144222F51B1}" type="pres">
      <dgm:prSet presAssocID="{EA3354C1-BCA1-4746-860A-F4BFB3AC62AF}" presName="Name13" presStyleLbl="parChTrans1D2" presStyleIdx="14" presStyleCnt="33"/>
      <dgm:spPr/>
      <dgm:t>
        <a:bodyPr/>
        <a:lstStyle/>
        <a:p>
          <a:endParaRPr lang="es-MX"/>
        </a:p>
      </dgm:t>
    </dgm:pt>
    <dgm:pt modelId="{49106320-8143-44BF-8F86-45231C9C126E}" type="pres">
      <dgm:prSet presAssocID="{C9512B24-1F6A-47F1-BEFD-CFB537926F78}" presName="childText" presStyleLbl="bgAcc1" presStyleIdx="14" presStyleCnt="33">
        <dgm:presLayoutVars>
          <dgm:bulletEnabled val="1"/>
        </dgm:presLayoutVars>
      </dgm:prSet>
      <dgm:spPr/>
      <dgm:t>
        <a:bodyPr/>
        <a:lstStyle/>
        <a:p>
          <a:endParaRPr lang="es-MX"/>
        </a:p>
      </dgm:t>
    </dgm:pt>
    <dgm:pt modelId="{816FA81C-6619-4F5D-B21D-B14168441F4E}" type="pres">
      <dgm:prSet presAssocID="{5740A008-B2DE-4756-9850-7716A11C3026}" presName="Name13" presStyleLbl="parChTrans1D2" presStyleIdx="15" presStyleCnt="33"/>
      <dgm:spPr/>
      <dgm:t>
        <a:bodyPr/>
        <a:lstStyle/>
        <a:p>
          <a:endParaRPr lang="es-MX"/>
        </a:p>
      </dgm:t>
    </dgm:pt>
    <dgm:pt modelId="{3EF1D921-343A-47C1-842B-BB6D0BCA197F}" type="pres">
      <dgm:prSet presAssocID="{E9DEA792-E8A7-42A3-9902-CF2933A69200}" presName="childText" presStyleLbl="bgAcc1" presStyleIdx="15" presStyleCnt="33">
        <dgm:presLayoutVars>
          <dgm:bulletEnabled val="1"/>
        </dgm:presLayoutVars>
      </dgm:prSet>
      <dgm:spPr/>
      <dgm:t>
        <a:bodyPr/>
        <a:lstStyle/>
        <a:p>
          <a:endParaRPr lang="es-MX"/>
        </a:p>
      </dgm:t>
    </dgm:pt>
    <dgm:pt modelId="{14234261-CB34-4BFF-A8C7-56F5805BACE9}" type="pres">
      <dgm:prSet presAssocID="{039F8E93-0EEF-41D0-94B1-3C0D96434C1E}" presName="Name13" presStyleLbl="parChTrans1D2" presStyleIdx="16" presStyleCnt="33"/>
      <dgm:spPr/>
      <dgm:t>
        <a:bodyPr/>
        <a:lstStyle/>
        <a:p>
          <a:endParaRPr lang="es-MX"/>
        </a:p>
      </dgm:t>
    </dgm:pt>
    <dgm:pt modelId="{6E8A223C-4DA0-43D3-9B1B-118A190A2304}" type="pres">
      <dgm:prSet presAssocID="{D62AD3D8-B2A0-40C9-9D99-D509A5543E63}" presName="childText" presStyleLbl="bgAcc1" presStyleIdx="16" presStyleCnt="33">
        <dgm:presLayoutVars>
          <dgm:bulletEnabled val="1"/>
        </dgm:presLayoutVars>
      </dgm:prSet>
      <dgm:spPr/>
      <dgm:t>
        <a:bodyPr/>
        <a:lstStyle/>
        <a:p>
          <a:endParaRPr lang="es-MX"/>
        </a:p>
      </dgm:t>
    </dgm:pt>
    <dgm:pt modelId="{BFF32A1D-91EF-459F-A7BC-1B694CA2397D}" type="pres">
      <dgm:prSet presAssocID="{6AF8818C-B58F-46CE-BCA5-842D1C109C9F}" presName="Name13" presStyleLbl="parChTrans1D2" presStyleIdx="17" presStyleCnt="33"/>
      <dgm:spPr/>
      <dgm:t>
        <a:bodyPr/>
        <a:lstStyle/>
        <a:p>
          <a:endParaRPr lang="es-MX"/>
        </a:p>
      </dgm:t>
    </dgm:pt>
    <dgm:pt modelId="{8C8034AA-DBD7-44CD-8CE8-B93E625519E2}" type="pres">
      <dgm:prSet presAssocID="{B800FFFB-23D8-49F6-AF30-BBD7B7A84304}" presName="childText" presStyleLbl="bgAcc1" presStyleIdx="17" presStyleCnt="33">
        <dgm:presLayoutVars>
          <dgm:bulletEnabled val="1"/>
        </dgm:presLayoutVars>
      </dgm:prSet>
      <dgm:spPr/>
      <dgm:t>
        <a:bodyPr/>
        <a:lstStyle/>
        <a:p>
          <a:endParaRPr lang="es-MX"/>
        </a:p>
      </dgm:t>
    </dgm:pt>
    <dgm:pt modelId="{647D1F78-FDF4-4441-B6A8-EB6DDDF1947E}" type="pres">
      <dgm:prSet presAssocID="{700F4E90-F687-42E4-9CD6-27FEE331C5B3}" presName="Name13" presStyleLbl="parChTrans1D2" presStyleIdx="18" presStyleCnt="33"/>
      <dgm:spPr/>
      <dgm:t>
        <a:bodyPr/>
        <a:lstStyle/>
        <a:p>
          <a:endParaRPr lang="es-MX"/>
        </a:p>
      </dgm:t>
    </dgm:pt>
    <dgm:pt modelId="{5D97941F-F31D-423B-A793-1A693A10C7F3}" type="pres">
      <dgm:prSet presAssocID="{B836E353-B3FC-46C0-86D2-C3EDA93EE0B3}" presName="childText" presStyleLbl="bgAcc1" presStyleIdx="18" presStyleCnt="33">
        <dgm:presLayoutVars>
          <dgm:bulletEnabled val="1"/>
        </dgm:presLayoutVars>
      </dgm:prSet>
      <dgm:spPr/>
      <dgm:t>
        <a:bodyPr/>
        <a:lstStyle/>
        <a:p>
          <a:endParaRPr lang="es-MX"/>
        </a:p>
      </dgm:t>
    </dgm:pt>
    <dgm:pt modelId="{5CA031F6-25FA-4FFA-A015-2189EDF8F66A}" type="pres">
      <dgm:prSet presAssocID="{7BEC38DF-256F-484E-AAD0-82A62D0E6263}" presName="Name13" presStyleLbl="parChTrans1D2" presStyleIdx="19" presStyleCnt="33"/>
      <dgm:spPr/>
      <dgm:t>
        <a:bodyPr/>
        <a:lstStyle/>
        <a:p>
          <a:endParaRPr lang="es-MX"/>
        </a:p>
      </dgm:t>
    </dgm:pt>
    <dgm:pt modelId="{130AAB1D-9583-432D-AF96-60AE9F85CB89}" type="pres">
      <dgm:prSet presAssocID="{2B4F7924-0B30-4F07-9B33-5E63680F3415}" presName="childText" presStyleLbl="bgAcc1" presStyleIdx="19" presStyleCnt="33">
        <dgm:presLayoutVars>
          <dgm:bulletEnabled val="1"/>
        </dgm:presLayoutVars>
      </dgm:prSet>
      <dgm:spPr/>
      <dgm:t>
        <a:bodyPr/>
        <a:lstStyle/>
        <a:p>
          <a:endParaRPr lang="es-MX"/>
        </a:p>
      </dgm:t>
    </dgm:pt>
    <dgm:pt modelId="{5E138E12-B46C-44FF-82E9-1859F93354F8}" type="pres">
      <dgm:prSet presAssocID="{E4F0526B-D824-4E00-A97A-AC114B91151F}" presName="Name13" presStyleLbl="parChTrans1D2" presStyleIdx="20" presStyleCnt="33"/>
      <dgm:spPr/>
      <dgm:t>
        <a:bodyPr/>
        <a:lstStyle/>
        <a:p>
          <a:endParaRPr lang="es-MX"/>
        </a:p>
      </dgm:t>
    </dgm:pt>
    <dgm:pt modelId="{109E08BE-FB5D-44E9-B31C-E444C1D418D2}" type="pres">
      <dgm:prSet presAssocID="{737B757C-F9AD-4CD6-93D3-45FBBB42298E}" presName="childText" presStyleLbl="bgAcc1" presStyleIdx="20" presStyleCnt="33">
        <dgm:presLayoutVars>
          <dgm:bulletEnabled val="1"/>
        </dgm:presLayoutVars>
      </dgm:prSet>
      <dgm:spPr/>
      <dgm:t>
        <a:bodyPr/>
        <a:lstStyle/>
        <a:p>
          <a:endParaRPr lang="es-MX"/>
        </a:p>
      </dgm:t>
    </dgm:pt>
    <dgm:pt modelId="{1F1A837A-86D9-4F12-AD67-CD8160CC8893}" type="pres">
      <dgm:prSet presAssocID="{433742B8-057D-46D3-8F94-5176EF5D1AF3}" presName="Name13" presStyleLbl="parChTrans1D2" presStyleIdx="21" presStyleCnt="33"/>
      <dgm:spPr/>
      <dgm:t>
        <a:bodyPr/>
        <a:lstStyle/>
        <a:p>
          <a:endParaRPr lang="es-MX"/>
        </a:p>
      </dgm:t>
    </dgm:pt>
    <dgm:pt modelId="{850233CE-47E5-46A4-A8C8-4538548F3E3C}" type="pres">
      <dgm:prSet presAssocID="{0764D3AE-069B-49D2-B787-7B16F4300851}" presName="childText" presStyleLbl="bgAcc1" presStyleIdx="21" presStyleCnt="33">
        <dgm:presLayoutVars>
          <dgm:bulletEnabled val="1"/>
        </dgm:presLayoutVars>
      </dgm:prSet>
      <dgm:spPr/>
      <dgm:t>
        <a:bodyPr/>
        <a:lstStyle/>
        <a:p>
          <a:endParaRPr lang="es-MX"/>
        </a:p>
      </dgm:t>
    </dgm:pt>
    <dgm:pt modelId="{AD5B4A46-1878-4C00-92BC-75F4FD6A74BF}" type="pres">
      <dgm:prSet presAssocID="{DA156E96-1354-4FCE-8CF0-A579E01A733F}" presName="root" presStyleCnt="0"/>
      <dgm:spPr/>
    </dgm:pt>
    <dgm:pt modelId="{A3D1F2BF-ABA1-42D2-82C7-13B065E9D0B9}" type="pres">
      <dgm:prSet presAssocID="{DA156E96-1354-4FCE-8CF0-A579E01A733F}" presName="rootComposite" presStyleCnt="0"/>
      <dgm:spPr/>
    </dgm:pt>
    <dgm:pt modelId="{B9379257-7443-448E-9D09-90753084AE7E}" type="pres">
      <dgm:prSet presAssocID="{DA156E96-1354-4FCE-8CF0-A579E01A733F}" presName="rootText" presStyleLbl="node1" presStyleIdx="3" presStyleCnt="6"/>
      <dgm:spPr/>
      <dgm:t>
        <a:bodyPr/>
        <a:lstStyle/>
        <a:p>
          <a:endParaRPr lang="es-MX"/>
        </a:p>
      </dgm:t>
    </dgm:pt>
    <dgm:pt modelId="{F1F8D100-389B-4A92-8A73-994B1ED35B56}" type="pres">
      <dgm:prSet presAssocID="{DA156E96-1354-4FCE-8CF0-A579E01A733F}" presName="rootConnector" presStyleLbl="node1" presStyleIdx="3" presStyleCnt="6"/>
      <dgm:spPr/>
      <dgm:t>
        <a:bodyPr/>
        <a:lstStyle/>
        <a:p>
          <a:endParaRPr lang="es-MX"/>
        </a:p>
      </dgm:t>
    </dgm:pt>
    <dgm:pt modelId="{BE6F3B97-E3C0-41DE-AE7D-E0A97D7501F2}" type="pres">
      <dgm:prSet presAssocID="{DA156E96-1354-4FCE-8CF0-A579E01A733F}" presName="childShape" presStyleCnt="0"/>
      <dgm:spPr/>
    </dgm:pt>
    <dgm:pt modelId="{CECE1A35-14F1-4F6A-8443-D68DD9EC4DB9}" type="pres">
      <dgm:prSet presAssocID="{DD499907-4D0A-4E37-A70E-8613B92D23CD}" presName="Name13" presStyleLbl="parChTrans1D2" presStyleIdx="22" presStyleCnt="33"/>
      <dgm:spPr/>
      <dgm:t>
        <a:bodyPr/>
        <a:lstStyle/>
        <a:p>
          <a:endParaRPr lang="es-MX"/>
        </a:p>
      </dgm:t>
    </dgm:pt>
    <dgm:pt modelId="{786B8036-BFE7-4BF7-863C-677191D9D5D0}" type="pres">
      <dgm:prSet presAssocID="{967F2EB2-FEB7-422C-99B4-B2A977722067}" presName="childText" presStyleLbl="bgAcc1" presStyleIdx="22" presStyleCnt="33">
        <dgm:presLayoutVars>
          <dgm:bulletEnabled val="1"/>
        </dgm:presLayoutVars>
      </dgm:prSet>
      <dgm:spPr/>
      <dgm:t>
        <a:bodyPr/>
        <a:lstStyle/>
        <a:p>
          <a:endParaRPr lang="es-MX"/>
        </a:p>
      </dgm:t>
    </dgm:pt>
    <dgm:pt modelId="{6D3862C3-717F-48E6-B7D7-4703D601FDD7}" type="pres">
      <dgm:prSet presAssocID="{D36C00CD-013C-4C60-B5BF-C5003365A1ED}" presName="Name13" presStyleLbl="parChTrans1D2" presStyleIdx="23" presStyleCnt="33"/>
      <dgm:spPr/>
      <dgm:t>
        <a:bodyPr/>
        <a:lstStyle/>
        <a:p>
          <a:endParaRPr lang="es-MX"/>
        </a:p>
      </dgm:t>
    </dgm:pt>
    <dgm:pt modelId="{05AE3A97-234C-4D00-BD61-E28A4EA3FB81}" type="pres">
      <dgm:prSet presAssocID="{B6400768-C8FC-466E-9248-0A8066C7D89C}" presName="childText" presStyleLbl="bgAcc1" presStyleIdx="23" presStyleCnt="33">
        <dgm:presLayoutVars>
          <dgm:bulletEnabled val="1"/>
        </dgm:presLayoutVars>
      </dgm:prSet>
      <dgm:spPr/>
      <dgm:t>
        <a:bodyPr/>
        <a:lstStyle/>
        <a:p>
          <a:endParaRPr lang="es-MX"/>
        </a:p>
      </dgm:t>
    </dgm:pt>
    <dgm:pt modelId="{2BB707D1-1A2D-4ED0-9AEF-5106FEBFFEFD}" type="pres">
      <dgm:prSet presAssocID="{BD90F526-C0E8-4E18-A5CD-0A9A0D18E879}" presName="Name13" presStyleLbl="parChTrans1D2" presStyleIdx="24" presStyleCnt="33"/>
      <dgm:spPr/>
      <dgm:t>
        <a:bodyPr/>
        <a:lstStyle/>
        <a:p>
          <a:endParaRPr lang="es-MX"/>
        </a:p>
      </dgm:t>
    </dgm:pt>
    <dgm:pt modelId="{264B088F-BF88-4838-B7AC-E06B49A27147}" type="pres">
      <dgm:prSet presAssocID="{92595D9B-B9D5-49F7-9968-DD3FC6BFB489}" presName="childText" presStyleLbl="bgAcc1" presStyleIdx="24" presStyleCnt="33">
        <dgm:presLayoutVars>
          <dgm:bulletEnabled val="1"/>
        </dgm:presLayoutVars>
      </dgm:prSet>
      <dgm:spPr/>
      <dgm:t>
        <a:bodyPr/>
        <a:lstStyle/>
        <a:p>
          <a:endParaRPr lang="es-MX"/>
        </a:p>
      </dgm:t>
    </dgm:pt>
    <dgm:pt modelId="{43586A9A-8613-4D6F-A56C-E750CFEB9AAD}" type="pres">
      <dgm:prSet presAssocID="{2D6974BD-266D-46EF-A0CA-8C7A2DC5E7FF}" presName="Name13" presStyleLbl="parChTrans1D2" presStyleIdx="25" presStyleCnt="33"/>
      <dgm:spPr/>
      <dgm:t>
        <a:bodyPr/>
        <a:lstStyle/>
        <a:p>
          <a:endParaRPr lang="es-MX"/>
        </a:p>
      </dgm:t>
    </dgm:pt>
    <dgm:pt modelId="{10B1CDEF-4793-424D-8CAC-06A71EA80DD1}" type="pres">
      <dgm:prSet presAssocID="{FEBBCE8E-5040-4AD2-AC99-F74D3D5B76D9}" presName="childText" presStyleLbl="bgAcc1" presStyleIdx="25" presStyleCnt="33">
        <dgm:presLayoutVars>
          <dgm:bulletEnabled val="1"/>
        </dgm:presLayoutVars>
      </dgm:prSet>
      <dgm:spPr/>
      <dgm:t>
        <a:bodyPr/>
        <a:lstStyle/>
        <a:p>
          <a:endParaRPr lang="es-MX"/>
        </a:p>
      </dgm:t>
    </dgm:pt>
    <dgm:pt modelId="{F7A06B58-2C3A-4926-A88C-61E4674A9B62}" type="pres">
      <dgm:prSet presAssocID="{0873177D-AF31-4676-82B3-1FC2C9B38A78}" presName="Name13" presStyleLbl="parChTrans1D2" presStyleIdx="26" presStyleCnt="33"/>
      <dgm:spPr/>
      <dgm:t>
        <a:bodyPr/>
        <a:lstStyle/>
        <a:p>
          <a:endParaRPr lang="es-MX"/>
        </a:p>
      </dgm:t>
    </dgm:pt>
    <dgm:pt modelId="{DCB3C34A-8137-4BB4-8206-200687596E73}" type="pres">
      <dgm:prSet presAssocID="{7C429A12-AF13-421D-875C-16E31A8325B3}" presName="childText" presStyleLbl="bgAcc1" presStyleIdx="26" presStyleCnt="33">
        <dgm:presLayoutVars>
          <dgm:bulletEnabled val="1"/>
        </dgm:presLayoutVars>
      </dgm:prSet>
      <dgm:spPr/>
      <dgm:t>
        <a:bodyPr/>
        <a:lstStyle/>
        <a:p>
          <a:endParaRPr lang="es-MX"/>
        </a:p>
      </dgm:t>
    </dgm:pt>
    <dgm:pt modelId="{2B33D9B3-DDAD-4376-B4CC-B5C0CECACB9E}" type="pres">
      <dgm:prSet presAssocID="{DA686CE5-AF60-4B3B-B122-FE28624EBE54}" presName="Name13" presStyleLbl="parChTrans1D2" presStyleIdx="27" presStyleCnt="33"/>
      <dgm:spPr/>
      <dgm:t>
        <a:bodyPr/>
        <a:lstStyle/>
        <a:p>
          <a:endParaRPr lang="es-MX"/>
        </a:p>
      </dgm:t>
    </dgm:pt>
    <dgm:pt modelId="{91D7714E-7148-442B-A796-64C8BF2460F1}" type="pres">
      <dgm:prSet presAssocID="{A718375D-5DCF-4E77-99A8-AA171F81C436}" presName="childText" presStyleLbl="bgAcc1" presStyleIdx="27" presStyleCnt="33">
        <dgm:presLayoutVars>
          <dgm:bulletEnabled val="1"/>
        </dgm:presLayoutVars>
      </dgm:prSet>
      <dgm:spPr/>
      <dgm:t>
        <a:bodyPr/>
        <a:lstStyle/>
        <a:p>
          <a:endParaRPr lang="es-MX"/>
        </a:p>
      </dgm:t>
    </dgm:pt>
    <dgm:pt modelId="{A67CA24C-8D26-4F6A-93EA-DBD0E91448BD}" type="pres">
      <dgm:prSet presAssocID="{75E0A48C-AF3E-4CD0-91FE-C4266A37124C}" presName="root" presStyleCnt="0"/>
      <dgm:spPr/>
    </dgm:pt>
    <dgm:pt modelId="{BA59ED35-7DAD-4ED8-B556-FE4D8E0D4D2C}" type="pres">
      <dgm:prSet presAssocID="{75E0A48C-AF3E-4CD0-91FE-C4266A37124C}" presName="rootComposite" presStyleCnt="0"/>
      <dgm:spPr/>
    </dgm:pt>
    <dgm:pt modelId="{5ED1B82D-560E-44B6-B413-FAB3BBA17069}" type="pres">
      <dgm:prSet presAssocID="{75E0A48C-AF3E-4CD0-91FE-C4266A37124C}" presName="rootText" presStyleLbl="node1" presStyleIdx="4" presStyleCnt="6"/>
      <dgm:spPr/>
      <dgm:t>
        <a:bodyPr/>
        <a:lstStyle/>
        <a:p>
          <a:endParaRPr lang="es-MX"/>
        </a:p>
      </dgm:t>
    </dgm:pt>
    <dgm:pt modelId="{095240C6-2E10-4921-A9B7-588E148ECD68}" type="pres">
      <dgm:prSet presAssocID="{75E0A48C-AF3E-4CD0-91FE-C4266A37124C}" presName="rootConnector" presStyleLbl="node1" presStyleIdx="4" presStyleCnt="6"/>
      <dgm:spPr/>
      <dgm:t>
        <a:bodyPr/>
        <a:lstStyle/>
        <a:p>
          <a:endParaRPr lang="es-MX"/>
        </a:p>
      </dgm:t>
    </dgm:pt>
    <dgm:pt modelId="{907BCC0C-41E0-4A48-BF1B-FB38C5A15875}" type="pres">
      <dgm:prSet presAssocID="{75E0A48C-AF3E-4CD0-91FE-C4266A37124C}" presName="childShape" presStyleCnt="0"/>
      <dgm:spPr/>
    </dgm:pt>
    <dgm:pt modelId="{B5A02B8E-BB7F-4456-89F4-98B00E8B72BD}" type="pres">
      <dgm:prSet presAssocID="{8EB6F0DC-8AE6-46B7-AF27-D941D9C05BF2}" presName="Name13" presStyleLbl="parChTrans1D2" presStyleIdx="28" presStyleCnt="33"/>
      <dgm:spPr/>
      <dgm:t>
        <a:bodyPr/>
        <a:lstStyle/>
        <a:p>
          <a:endParaRPr lang="es-MX"/>
        </a:p>
      </dgm:t>
    </dgm:pt>
    <dgm:pt modelId="{8B46A307-A0B0-4928-9818-60ED5599F8D8}" type="pres">
      <dgm:prSet presAssocID="{80B0E93A-035A-44B7-8FAD-9774605E1F8B}" presName="childText" presStyleLbl="bgAcc1" presStyleIdx="28" presStyleCnt="33">
        <dgm:presLayoutVars>
          <dgm:bulletEnabled val="1"/>
        </dgm:presLayoutVars>
      </dgm:prSet>
      <dgm:spPr/>
      <dgm:t>
        <a:bodyPr/>
        <a:lstStyle/>
        <a:p>
          <a:endParaRPr lang="es-MX"/>
        </a:p>
      </dgm:t>
    </dgm:pt>
    <dgm:pt modelId="{429DA582-ED1E-4791-9648-9CE6EAC745EE}" type="pres">
      <dgm:prSet presAssocID="{ADE4C888-137B-4C21-A4CE-66FA9F5B4E1F}" presName="Name13" presStyleLbl="parChTrans1D2" presStyleIdx="29" presStyleCnt="33"/>
      <dgm:spPr/>
      <dgm:t>
        <a:bodyPr/>
        <a:lstStyle/>
        <a:p>
          <a:endParaRPr lang="es-MX"/>
        </a:p>
      </dgm:t>
    </dgm:pt>
    <dgm:pt modelId="{D93BC452-3EA6-4C4A-832A-000F23218450}" type="pres">
      <dgm:prSet presAssocID="{206B535A-0527-4D54-B357-33970EDB012E}" presName="childText" presStyleLbl="bgAcc1" presStyleIdx="29" presStyleCnt="33">
        <dgm:presLayoutVars>
          <dgm:bulletEnabled val="1"/>
        </dgm:presLayoutVars>
      </dgm:prSet>
      <dgm:spPr/>
      <dgm:t>
        <a:bodyPr/>
        <a:lstStyle/>
        <a:p>
          <a:endParaRPr lang="es-MX"/>
        </a:p>
      </dgm:t>
    </dgm:pt>
    <dgm:pt modelId="{FD98A094-B1BA-4EBE-9503-C29275D5753C}" type="pres">
      <dgm:prSet presAssocID="{2FE1DB51-99A1-4E56-B156-D3F6F83DDE4E}" presName="Name13" presStyleLbl="parChTrans1D2" presStyleIdx="30" presStyleCnt="33"/>
      <dgm:spPr/>
      <dgm:t>
        <a:bodyPr/>
        <a:lstStyle/>
        <a:p>
          <a:endParaRPr lang="es-MX"/>
        </a:p>
      </dgm:t>
    </dgm:pt>
    <dgm:pt modelId="{9532B712-43E7-4E58-A841-824A5C329CC5}" type="pres">
      <dgm:prSet presAssocID="{87FB51E0-5283-434A-9FEB-EAB1E0FF3DD5}" presName="childText" presStyleLbl="bgAcc1" presStyleIdx="30" presStyleCnt="33">
        <dgm:presLayoutVars>
          <dgm:bulletEnabled val="1"/>
        </dgm:presLayoutVars>
      </dgm:prSet>
      <dgm:spPr/>
      <dgm:t>
        <a:bodyPr/>
        <a:lstStyle/>
        <a:p>
          <a:endParaRPr lang="es-MX"/>
        </a:p>
      </dgm:t>
    </dgm:pt>
    <dgm:pt modelId="{E3D91930-6617-4526-B2EB-FA046B7C73DD}" type="pres">
      <dgm:prSet presAssocID="{F8932D62-EA17-4F05-B972-840C464A60F6}" presName="root" presStyleCnt="0"/>
      <dgm:spPr/>
    </dgm:pt>
    <dgm:pt modelId="{45C5E72E-AB76-4CBA-85F9-60E71BC8E3FC}" type="pres">
      <dgm:prSet presAssocID="{F8932D62-EA17-4F05-B972-840C464A60F6}" presName="rootComposite" presStyleCnt="0"/>
      <dgm:spPr/>
    </dgm:pt>
    <dgm:pt modelId="{B6051AD6-C3AC-4F7D-BB98-F072910D08C3}" type="pres">
      <dgm:prSet presAssocID="{F8932D62-EA17-4F05-B972-840C464A60F6}" presName="rootText" presStyleLbl="node1" presStyleIdx="5" presStyleCnt="6"/>
      <dgm:spPr/>
      <dgm:t>
        <a:bodyPr/>
        <a:lstStyle/>
        <a:p>
          <a:endParaRPr lang="es-MX"/>
        </a:p>
      </dgm:t>
    </dgm:pt>
    <dgm:pt modelId="{60FB2746-983C-4598-95AC-A8CC8FCD0EC9}" type="pres">
      <dgm:prSet presAssocID="{F8932D62-EA17-4F05-B972-840C464A60F6}" presName="rootConnector" presStyleLbl="node1" presStyleIdx="5" presStyleCnt="6"/>
      <dgm:spPr/>
      <dgm:t>
        <a:bodyPr/>
        <a:lstStyle/>
        <a:p>
          <a:endParaRPr lang="es-MX"/>
        </a:p>
      </dgm:t>
    </dgm:pt>
    <dgm:pt modelId="{2C36041B-1183-4041-B8E2-ACA5AC98B0BE}" type="pres">
      <dgm:prSet presAssocID="{F8932D62-EA17-4F05-B972-840C464A60F6}" presName="childShape" presStyleCnt="0"/>
      <dgm:spPr/>
    </dgm:pt>
    <dgm:pt modelId="{B9B4CD28-A897-44DA-899F-CA897257D6D7}" type="pres">
      <dgm:prSet presAssocID="{FFEAAAC8-ACB4-4925-A782-5C5A761C263B}" presName="Name13" presStyleLbl="parChTrans1D2" presStyleIdx="31" presStyleCnt="33"/>
      <dgm:spPr/>
      <dgm:t>
        <a:bodyPr/>
        <a:lstStyle/>
        <a:p>
          <a:endParaRPr lang="es-MX"/>
        </a:p>
      </dgm:t>
    </dgm:pt>
    <dgm:pt modelId="{C3B86B22-5887-4605-92CF-39C03FD7B1C3}" type="pres">
      <dgm:prSet presAssocID="{F253E202-3AA2-4D2A-8F93-DFBC5D4460B8}" presName="childText" presStyleLbl="bgAcc1" presStyleIdx="31" presStyleCnt="33">
        <dgm:presLayoutVars>
          <dgm:bulletEnabled val="1"/>
        </dgm:presLayoutVars>
      </dgm:prSet>
      <dgm:spPr/>
      <dgm:t>
        <a:bodyPr/>
        <a:lstStyle/>
        <a:p>
          <a:endParaRPr lang="es-MX"/>
        </a:p>
      </dgm:t>
    </dgm:pt>
    <dgm:pt modelId="{02001D78-4CA8-454F-93CF-8F4649AA0873}" type="pres">
      <dgm:prSet presAssocID="{E066E383-9A90-4F73-8A40-B8AC9A4C895E}" presName="Name13" presStyleLbl="parChTrans1D2" presStyleIdx="32" presStyleCnt="33"/>
      <dgm:spPr/>
      <dgm:t>
        <a:bodyPr/>
        <a:lstStyle/>
        <a:p>
          <a:endParaRPr lang="es-MX"/>
        </a:p>
      </dgm:t>
    </dgm:pt>
    <dgm:pt modelId="{46120BDE-2C02-4FC4-977A-18DA5E5496A0}" type="pres">
      <dgm:prSet presAssocID="{F7F94316-9AB4-40B9-997A-15F0F5C1D528}" presName="childText" presStyleLbl="bgAcc1" presStyleIdx="32" presStyleCnt="33">
        <dgm:presLayoutVars>
          <dgm:bulletEnabled val="1"/>
        </dgm:presLayoutVars>
      </dgm:prSet>
      <dgm:spPr/>
      <dgm:t>
        <a:bodyPr/>
        <a:lstStyle/>
        <a:p>
          <a:endParaRPr lang="es-MX"/>
        </a:p>
      </dgm:t>
    </dgm:pt>
  </dgm:ptLst>
  <dgm:cxnLst>
    <dgm:cxn modelId="{1CF6CB54-F6DC-4BF7-B00B-F4CBF1321EA3}" type="presOf" srcId="{5740A008-B2DE-4756-9850-7716A11C3026}" destId="{816FA81C-6619-4F5D-B21D-B14168441F4E}" srcOrd="0" destOrd="0" presId="urn:microsoft.com/office/officeart/2005/8/layout/hierarchy3"/>
    <dgm:cxn modelId="{86C2DC54-389E-42C5-929E-C97CFF4B137D}" srcId="{64BCA6DD-BFB6-48F1-A5EB-B001B5CA9645}" destId="{0EABEF92-B396-4B8E-AAE8-B9B5E409BEC0}" srcOrd="2" destOrd="0" parTransId="{DC1CDBD3-C69D-490B-B84A-DCFAB55C0C85}" sibTransId="{878A9BF3-D767-4305-97C2-B2BEF63C01FB}"/>
    <dgm:cxn modelId="{EBA03042-E59B-49AD-8D72-67CDD837A56B}" srcId="{F8932D62-EA17-4F05-B972-840C464A60F6}" destId="{F253E202-3AA2-4D2A-8F93-DFBC5D4460B8}" srcOrd="0" destOrd="0" parTransId="{FFEAAAC8-ACB4-4925-A782-5C5A761C263B}" sibTransId="{C0434423-10F3-40DC-B597-A638101245F8}"/>
    <dgm:cxn modelId="{F7955E84-86EB-441A-9DE7-C9B09BEFE013}" srcId="{8C432910-5D00-4160-B470-4900152876F4}" destId="{E9DEA792-E8A7-42A3-9902-CF2933A69200}" srcOrd="1" destOrd="0" parTransId="{5740A008-B2DE-4756-9850-7716A11C3026}" sibTransId="{93B85A0B-68B8-4835-B852-E7612CE2C1DB}"/>
    <dgm:cxn modelId="{83D0CE8D-50B7-41D1-9055-EF60CB482130}" srcId="{8C432910-5D00-4160-B470-4900152876F4}" destId="{737B757C-F9AD-4CD6-93D3-45FBBB42298E}" srcOrd="6" destOrd="0" parTransId="{E4F0526B-D824-4E00-A97A-AC114B91151F}" sibTransId="{F73AAA21-538D-4475-A524-4EF899D3C944}"/>
    <dgm:cxn modelId="{C989D572-756D-40B7-93C8-0970610F9C26}" type="presOf" srcId="{DC1CDBD3-C69D-490B-B84A-DCFAB55C0C85}" destId="{964F90E1-0DC5-477A-BB3E-A2B8D2D85231}" srcOrd="0" destOrd="0" presId="urn:microsoft.com/office/officeart/2005/8/layout/hierarchy3"/>
    <dgm:cxn modelId="{42DE7FB3-68A5-493E-A20B-0007D73B6B50}" type="presOf" srcId="{B836E353-B3FC-46C0-86D2-C3EDA93EE0B3}" destId="{5D97941F-F31D-423B-A793-1A693A10C7F3}" srcOrd="0" destOrd="0" presId="urn:microsoft.com/office/officeart/2005/8/layout/hierarchy3"/>
    <dgm:cxn modelId="{806B6C6C-D1D7-4668-910F-A481721049AA}" type="presOf" srcId="{3CCC10AD-4DB9-4490-AC1C-87A85AF0E2FC}" destId="{3957D5C1-7F62-411F-A13E-FFB59E74F897}" srcOrd="0" destOrd="0" presId="urn:microsoft.com/office/officeart/2005/8/layout/hierarchy3"/>
    <dgm:cxn modelId="{16970DC6-532E-4669-90EE-97E9996D20B7}" srcId="{B9819DC8-2701-4A31-9E74-D4E3D0C3DFC1}" destId="{8C432910-5D00-4160-B470-4900152876F4}" srcOrd="2" destOrd="0" parTransId="{84E47109-B423-4979-A03C-30563C5D79BA}" sibTransId="{D4B3F2C6-CFEF-4ED7-8E05-2FC48A0DA3A6}"/>
    <dgm:cxn modelId="{5CB20DAC-5FEF-4AC7-8ECA-794C17E0F020}" type="presOf" srcId="{4A57B540-CA8C-4FDF-A784-57896A9F9F1A}" destId="{FA58765C-894C-455B-9D3A-FFA1036D830D}" srcOrd="1" destOrd="0" presId="urn:microsoft.com/office/officeart/2005/8/layout/hierarchy3"/>
    <dgm:cxn modelId="{BD4EAA64-4341-4ECD-A4B2-D9B0826E57A9}" type="presOf" srcId="{BD90F526-C0E8-4E18-A5CD-0A9A0D18E879}" destId="{2BB707D1-1A2D-4ED0-9AEF-5106FEBFFEFD}" srcOrd="0" destOrd="0" presId="urn:microsoft.com/office/officeart/2005/8/layout/hierarchy3"/>
    <dgm:cxn modelId="{3E02E014-6CC4-47D5-8A96-1CB2A74B99FD}" type="presOf" srcId="{220CB307-B374-4BDE-B956-8A112EA5CA5C}" destId="{3D2D69D5-0A00-46B5-99AF-7998C255B162}" srcOrd="0" destOrd="0" presId="urn:microsoft.com/office/officeart/2005/8/layout/hierarchy3"/>
    <dgm:cxn modelId="{FF319B5E-4F23-4A2B-91DF-A403CBE84714}" srcId="{64BCA6DD-BFB6-48F1-A5EB-B001B5CA9645}" destId="{52B3B514-76C2-49B2-8705-205950B83FD3}" srcOrd="6" destOrd="0" parTransId="{E5BDAFEE-00B9-42EE-86DF-FDE601A96529}" sibTransId="{7D436878-8C88-4EB6-B2F6-9B1FF26EA6F0}"/>
    <dgm:cxn modelId="{F99EB856-6BBF-4665-8CE9-23B51AA7CD82}" type="presOf" srcId="{8C432910-5D00-4160-B470-4900152876F4}" destId="{13DE2401-E91C-40E4-9049-5714E9B595BE}" srcOrd="1" destOrd="0" presId="urn:microsoft.com/office/officeart/2005/8/layout/hierarchy3"/>
    <dgm:cxn modelId="{9334F8D6-19D5-4ECF-97CC-F23A12899B35}" srcId="{4A57B540-CA8C-4FDF-A784-57896A9F9F1A}" destId="{73A62002-3D03-4D57-AAF9-23843A814EA8}" srcOrd="2" destOrd="0" parTransId="{B0349C2E-BCB1-484E-97AF-39D0043C935C}" sibTransId="{8A642451-E6C7-4CC8-A41C-A6F1A22A41A9}"/>
    <dgm:cxn modelId="{405B0C5D-FD49-467B-A439-4233E12AFFC6}" type="presOf" srcId="{DA156E96-1354-4FCE-8CF0-A579E01A733F}" destId="{B9379257-7443-448E-9D09-90753084AE7E}" srcOrd="0" destOrd="0" presId="urn:microsoft.com/office/officeart/2005/8/layout/hierarchy3"/>
    <dgm:cxn modelId="{F2953B76-C776-47B7-ABA2-9A5E3262BB23}" srcId="{64BCA6DD-BFB6-48F1-A5EB-B001B5CA9645}" destId="{2AFFB6A0-328A-4C55-BFF6-945D2CC2ACA1}" srcOrd="3" destOrd="0" parTransId="{4BA6B808-C376-4055-9FA9-2BEE5300A433}" sibTransId="{84703EEA-9C3C-4EB5-B373-05B68ED69566}"/>
    <dgm:cxn modelId="{00E2BCE9-E356-4B54-97F5-7EB5AB8242FA}" type="presOf" srcId="{87FB51E0-5283-434A-9FEB-EAB1E0FF3DD5}" destId="{9532B712-43E7-4E58-A841-824A5C329CC5}" srcOrd="0" destOrd="0" presId="urn:microsoft.com/office/officeart/2005/8/layout/hierarchy3"/>
    <dgm:cxn modelId="{C936217D-781D-4AFE-A474-5B62A8B3CDE4}" type="presOf" srcId="{32401060-E3A2-4850-AF13-F87E4F8F2393}" destId="{A8ABDAAF-1AF1-406C-85F8-4D801501440A}" srcOrd="0" destOrd="0" presId="urn:microsoft.com/office/officeart/2005/8/layout/hierarchy3"/>
    <dgm:cxn modelId="{702FB5AF-EF4D-4C82-9FE9-5B967E4F7ED3}" type="presOf" srcId="{AE72939D-9F22-48A5-A292-CA70D0AF5316}" destId="{C3B37524-0709-49BE-AD21-AE31FA4D8635}" srcOrd="0" destOrd="0" presId="urn:microsoft.com/office/officeart/2005/8/layout/hierarchy3"/>
    <dgm:cxn modelId="{CE4B694A-C48B-4FF1-8955-873F6F099AD0}" srcId="{4A57B540-CA8C-4FDF-A784-57896A9F9F1A}" destId="{AE72939D-9F22-48A5-A292-CA70D0AF5316}" srcOrd="1" destOrd="0" parTransId="{0FECD3A6-B459-4D4B-8D83-89E43FF5F17A}" sibTransId="{CFE26C4A-B757-44C9-90C5-899BEB45BF8B}"/>
    <dgm:cxn modelId="{17E446DA-3A18-452D-88FA-2711DD2CDAA7}" type="presOf" srcId="{2D6974BD-266D-46EF-A0CA-8C7A2DC5E7FF}" destId="{43586A9A-8613-4D6F-A56C-E750CFEB9AAD}" srcOrd="0" destOrd="0" presId="urn:microsoft.com/office/officeart/2005/8/layout/hierarchy3"/>
    <dgm:cxn modelId="{D9DCEEAA-F378-4378-B686-C77EFF7CA352}" srcId="{DA156E96-1354-4FCE-8CF0-A579E01A733F}" destId="{FEBBCE8E-5040-4AD2-AC99-F74D3D5B76D9}" srcOrd="3" destOrd="0" parTransId="{2D6974BD-266D-46EF-A0CA-8C7A2DC5E7FF}" sibTransId="{646F12C8-F83B-4FFF-AC1A-196E9DA38C50}"/>
    <dgm:cxn modelId="{B57F6770-A683-40E5-8B23-40CC2E1148A6}" srcId="{B9819DC8-2701-4A31-9E74-D4E3D0C3DFC1}" destId="{75E0A48C-AF3E-4CD0-91FE-C4266A37124C}" srcOrd="4" destOrd="0" parTransId="{C831D376-6013-4487-BB29-65D055EA4989}" sibTransId="{A7BE825F-B19D-49BC-B58C-271915644282}"/>
    <dgm:cxn modelId="{108C1102-DF17-483C-A098-2A1F79A4CF71}" type="presOf" srcId="{8C432910-5D00-4160-B470-4900152876F4}" destId="{A2082BD3-7571-475C-B8BC-7D89D8637CF0}" srcOrd="0" destOrd="0" presId="urn:microsoft.com/office/officeart/2005/8/layout/hierarchy3"/>
    <dgm:cxn modelId="{46B160CF-12B8-4FE4-82C0-7F9DC60E7D8A}" type="presOf" srcId="{2AFFB6A0-328A-4C55-BFF6-945D2CC2ACA1}" destId="{752A52AC-B866-4E29-AE0C-385E5E5487DF}" srcOrd="0" destOrd="0" presId="urn:microsoft.com/office/officeart/2005/8/layout/hierarchy3"/>
    <dgm:cxn modelId="{AE749CC4-0976-4998-B450-07710117ACB4}" srcId="{8C432910-5D00-4160-B470-4900152876F4}" destId="{C9512B24-1F6A-47F1-BEFD-CFB537926F78}" srcOrd="0" destOrd="0" parTransId="{EA3354C1-BCA1-4746-860A-F4BFB3AC62AF}" sibTransId="{F6FFF966-3627-4050-B003-628DD641DA7C}"/>
    <dgm:cxn modelId="{E8BEB9CF-7268-4AD2-B372-449BCADF0C45}" type="presOf" srcId="{67CFB2EA-D106-4F54-8E3C-7ABEBBD4EC66}" destId="{AA54D4BD-EC7C-44FC-B6D2-503C65CC4627}" srcOrd="0" destOrd="0" presId="urn:microsoft.com/office/officeart/2005/8/layout/hierarchy3"/>
    <dgm:cxn modelId="{EAE1C9C5-232C-4FB1-A627-F97D2FA9C44B}" srcId="{B9819DC8-2701-4A31-9E74-D4E3D0C3DFC1}" destId="{DA156E96-1354-4FCE-8CF0-A579E01A733F}" srcOrd="3" destOrd="0" parTransId="{E0AEA89F-DB35-47F5-A8A4-F582BB738685}" sibTransId="{2ABE817B-A541-4A10-887A-1CE566B0234D}"/>
    <dgm:cxn modelId="{A74E1716-1035-4BB0-81D7-8E4677100894}" type="presOf" srcId="{D1921E86-19D4-4CAB-B9D8-807C35BD166A}" destId="{64D7053C-C7A5-411F-84D7-14DB666600D8}" srcOrd="0" destOrd="0" presId="urn:microsoft.com/office/officeart/2005/8/layout/hierarchy3"/>
    <dgm:cxn modelId="{08E6BD7E-E277-4CD9-8352-3806F2EC51D2}" type="presOf" srcId="{039F8E93-0EEF-41D0-94B1-3C0D96434C1E}" destId="{14234261-CB34-4BFF-A8C7-56F5805BACE9}" srcOrd="0" destOrd="0" presId="urn:microsoft.com/office/officeart/2005/8/layout/hierarchy3"/>
    <dgm:cxn modelId="{B7291246-52C1-46FC-BA4D-B5B8063EDB44}" type="presOf" srcId="{64BCA6DD-BFB6-48F1-A5EB-B001B5CA9645}" destId="{876611DD-DD93-416C-A02A-9F44307C8A5B}" srcOrd="1" destOrd="0" presId="urn:microsoft.com/office/officeart/2005/8/layout/hierarchy3"/>
    <dgm:cxn modelId="{A4245C1A-3790-4A74-B7C3-670C5AB1FCEC}" type="presOf" srcId="{6AF8818C-B58F-46CE-BCA5-842D1C109C9F}" destId="{BFF32A1D-91EF-459F-A7BC-1B694CA2397D}" srcOrd="0" destOrd="0" presId="urn:microsoft.com/office/officeart/2005/8/layout/hierarchy3"/>
    <dgm:cxn modelId="{5A7E2DC6-AD04-4643-8C5C-E71696250A64}" type="presOf" srcId="{92595D9B-B9D5-49F7-9968-DD3FC6BFB489}" destId="{264B088F-BF88-4838-B7AC-E06B49A27147}" srcOrd="0" destOrd="0" presId="urn:microsoft.com/office/officeart/2005/8/layout/hierarchy3"/>
    <dgm:cxn modelId="{8CCB1983-04D8-4F4F-B227-81FBC1D7C287}" type="presOf" srcId="{B800FFFB-23D8-49F6-AF30-BBD7B7A84304}" destId="{8C8034AA-DBD7-44CD-8CE8-B93E625519E2}" srcOrd="0" destOrd="0" presId="urn:microsoft.com/office/officeart/2005/8/layout/hierarchy3"/>
    <dgm:cxn modelId="{B1451BC9-A051-43C7-9384-CC99A079D9CE}" type="presOf" srcId="{DA156E96-1354-4FCE-8CF0-A579E01A733F}" destId="{F1F8D100-389B-4A92-8A73-994B1ED35B56}" srcOrd="1" destOrd="0" presId="urn:microsoft.com/office/officeart/2005/8/layout/hierarchy3"/>
    <dgm:cxn modelId="{8939C17F-A6EF-42C5-9A6D-D6E60CE7CA6F}" type="presOf" srcId="{A9B3B970-3C03-4797-BEE3-B25E806C3C40}" destId="{C7EE338E-F458-40CB-90DD-F751C435970A}" srcOrd="0" destOrd="0" presId="urn:microsoft.com/office/officeart/2005/8/layout/hierarchy3"/>
    <dgm:cxn modelId="{90971EEE-C9F4-49EC-AA79-D80A0EE0BAD4}" srcId="{64BCA6DD-BFB6-48F1-A5EB-B001B5CA9645}" destId="{32401060-E3A2-4850-AF13-F87E4F8F2393}" srcOrd="1" destOrd="0" parTransId="{3BFA8C97-37A1-4441-8240-1D358F128777}" sibTransId="{7BCC9E0D-B52D-4622-AAF1-4CCB627822E7}"/>
    <dgm:cxn modelId="{5A61DB26-668B-46FA-BDC3-930093860A43}" type="presOf" srcId="{F7F94316-9AB4-40B9-997A-15F0F5C1D528}" destId="{46120BDE-2C02-4FC4-977A-18DA5E5496A0}" srcOrd="0" destOrd="0" presId="urn:microsoft.com/office/officeart/2005/8/layout/hierarchy3"/>
    <dgm:cxn modelId="{227DAC45-2971-438E-999B-01E5F3063D4B}" srcId="{4A57B540-CA8C-4FDF-A784-57896A9F9F1A}" destId="{AD8D3511-453F-45E2-A4B4-381EAC542936}" srcOrd="3" destOrd="0" parTransId="{A9B3B970-3C03-4797-BEE3-B25E806C3C40}" sibTransId="{2899329B-47AB-49C2-B768-14C63CEF4C92}"/>
    <dgm:cxn modelId="{AA3C27C1-DD5A-4BBB-8B30-C0685700790D}" srcId="{4A57B540-CA8C-4FDF-A784-57896A9F9F1A}" destId="{220CB307-B374-4BDE-B956-8A112EA5CA5C}" srcOrd="0" destOrd="0" parTransId="{483E546E-54F6-48B1-AE4E-D74CC85C7D12}" sibTransId="{CC6598E4-FB65-4688-82F7-938996B35DE5}"/>
    <dgm:cxn modelId="{B45B8096-09A6-476D-BB71-A32DDB06C4D6}" type="presOf" srcId="{0EABEF92-B396-4B8E-AAE8-B9B5E409BEC0}" destId="{219419C5-AB9A-470B-8314-A97EB4DF3492}" srcOrd="0" destOrd="0" presId="urn:microsoft.com/office/officeart/2005/8/layout/hierarchy3"/>
    <dgm:cxn modelId="{F816B39D-21D7-4505-8164-4F17953A1978}" type="presOf" srcId="{4BA6B808-C376-4055-9FA9-2BEE5300A433}" destId="{615A0E6E-33C9-4512-B710-995064BA8B71}" srcOrd="0" destOrd="0" presId="urn:microsoft.com/office/officeart/2005/8/layout/hierarchy3"/>
    <dgm:cxn modelId="{C168D63C-E67F-4E27-B69A-24B5FA330E9D}" type="presOf" srcId="{5BEDFF99-4679-4D8A-B6DC-A8F812B880F3}" destId="{59D065E0-2AA3-4C76-A532-769F5F474E5E}" srcOrd="0" destOrd="0" presId="urn:microsoft.com/office/officeart/2005/8/layout/hierarchy3"/>
    <dgm:cxn modelId="{C7169FA5-2287-4920-9CAC-24B75BBC52F3}" srcId="{8C432910-5D00-4160-B470-4900152876F4}" destId="{B836E353-B3FC-46C0-86D2-C3EDA93EE0B3}" srcOrd="4" destOrd="0" parTransId="{700F4E90-F687-42E4-9CD6-27FEE331C5B3}" sibTransId="{245AD79A-75AA-4217-A07B-C649044858C8}"/>
    <dgm:cxn modelId="{93B24105-895B-42B3-AAC0-E86AB7D72F9D}" type="presOf" srcId="{E9DEA792-E8A7-42A3-9902-CF2933A69200}" destId="{3EF1D921-343A-47C1-842B-BB6D0BCA197F}" srcOrd="0" destOrd="0" presId="urn:microsoft.com/office/officeart/2005/8/layout/hierarchy3"/>
    <dgm:cxn modelId="{C553F257-6212-4EA2-9EC8-2DB334E9AF96}" srcId="{64BCA6DD-BFB6-48F1-A5EB-B001B5CA9645}" destId="{AC2DA497-3564-4C39-A4EE-0977C1F82416}" srcOrd="0" destOrd="0" parTransId="{F2F07227-8696-4EE5-A9C2-0BBC42D7116E}" sibTransId="{9E123A7E-8CCA-4C2F-8BA1-EF37BBD8678C}"/>
    <dgm:cxn modelId="{880F227A-9177-4E21-8DE0-792C74905309}" type="presOf" srcId="{ADC36B3F-C2FF-49E0-90C4-B8C109472A2C}" destId="{89ACE2A6-383E-4EAC-ABFE-CB99A75B1142}" srcOrd="0" destOrd="0" presId="urn:microsoft.com/office/officeart/2005/8/layout/hierarchy3"/>
    <dgm:cxn modelId="{B055C93B-6228-4524-8E82-A603C807484A}" type="presOf" srcId="{1F493704-7836-4A12-99E4-90169C554CD0}" destId="{08243351-8F27-4561-9174-35F1A12097C9}" srcOrd="0" destOrd="0" presId="urn:microsoft.com/office/officeart/2005/8/layout/hierarchy3"/>
    <dgm:cxn modelId="{7D194C34-ADE9-4DF2-B377-A16E3A588DB7}" type="presOf" srcId="{F253E202-3AA2-4D2A-8F93-DFBC5D4460B8}" destId="{C3B86B22-5887-4605-92CF-39C03FD7B1C3}" srcOrd="0" destOrd="0" presId="urn:microsoft.com/office/officeart/2005/8/layout/hierarchy3"/>
    <dgm:cxn modelId="{235EDCAD-F6BF-4BC8-8681-178717AAD786}" type="presOf" srcId="{7BEC38DF-256F-484E-AAD0-82A62D0E6263}" destId="{5CA031F6-25FA-4FFA-A015-2189EDF8F66A}" srcOrd="0" destOrd="0" presId="urn:microsoft.com/office/officeart/2005/8/layout/hierarchy3"/>
    <dgm:cxn modelId="{03E1972E-BC9D-421E-A64F-A11D1FD8C9C5}" type="presOf" srcId="{FEBBCE8E-5040-4AD2-AC99-F74D3D5B76D9}" destId="{10B1CDEF-4793-424D-8CAC-06A71EA80DD1}" srcOrd="0" destOrd="0" presId="urn:microsoft.com/office/officeart/2005/8/layout/hierarchy3"/>
    <dgm:cxn modelId="{0C9495A9-7BAC-419B-BB68-469593082D92}" type="presOf" srcId="{C9512B24-1F6A-47F1-BEFD-CFB537926F78}" destId="{49106320-8143-44BF-8F86-45231C9C126E}" srcOrd="0" destOrd="0" presId="urn:microsoft.com/office/officeart/2005/8/layout/hierarchy3"/>
    <dgm:cxn modelId="{FBACBCA0-91CE-4EB2-BF82-311C08DCC2E1}" srcId="{B9819DC8-2701-4A31-9E74-D4E3D0C3DFC1}" destId="{64BCA6DD-BFB6-48F1-A5EB-B001B5CA9645}" srcOrd="1" destOrd="0" parTransId="{2E620F57-3A8E-4B67-9F0E-CA8663B9898D}" sibTransId="{DDDF242E-6607-476A-8AF4-22D63F412E91}"/>
    <dgm:cxn modelId="{936CEE02-ADA4-435F-AFE1-0A2D0B0ACC16}" type="presOf" srcId="{75E0A48C-AF3E-4CD0-91FE-C4266A37124C}" destId="{5ED1B82D-560E-44B6-B413-FAB3BBA17069}" srcOrd="0" destOrd="0" presId="urn:microsoft.com/office/officeart/2005/8/layout/hierarchy3"/>
    <dgm:cxn modelId="{A35316E1-DC60-47A9-A1E1-49E32CADBF85}" srcId="{B9819DC8-2701-4A31-9E74-D4E3D0C3DFC1}" destId="{F8932D62-EA17-4F05-B972-840C464A60F6}" srcOrd="5" destOrd="0" parTransId="{3D636DD2-5EA5-49DE-AAAE-32CAC706A9D1}" sibTransId="{EAB49655-FAA8-49E0-895D-6903C5CDFBEC}"/>
    <dgm:cxn modelId="{7EC78CC2-D454-4D92-92BB-7DA12BE5D41D}" type="presOf" srcId="{E5BDAFEE-00B9-42EE-86DF-FDE601A96529}" destId="{2958A855-7FE1-486F-A90B-263AE08CEBF7}" srcOrd="0" destOrd="0" presId="urn:microsoft.com/office/officeart/2005/8/layout/hierarchy3"/>
    <dgm:cxn modelId="{D48D3ADF-9574-469F-AB07-58E54A8D4AD1}" type="presOf" srcId="{75E0A48C-AF3E-4CD0-91FE-C4266A37124C}" destId="{095240C6-2E10-4921-A9B7-588E148ECD68}" srcOrd="1" destOrd="0" presId="urn:microsoft.com/office/officeart/2005/8/layout/hierarchy3"/>
    <dgm:cxn modelId="{12AEC0C9-C060-41DD-A981-4EAF2D5C6EC6}" srcId="{8C432910-5D00-4160-B470-4900152876F4}" destId="{2B4F7924-0B30-4F07-9B33-5E63680F3415}" srcOrd="5" destOrd="0" parTransId="{7BEC38DF-256F-484E-AAD0-82A62D0E6263}" sibTransId="{229049AE-91E0-41F9-A483-E06496C89732}"/>
    <dgm:cxn modelId="{57F57A42-E0E1-48EF-BA6E-30969E8BAB7C}" srcId="{DA156E96-1354-4FCE-8CF0-A579E01A733F}" destId="{A718375D-5DCF-4E77-99A8-AA171F81C436}" srcOrd="5" destOrd="0" parTransId="{DA686CE5-AF60-4B3B-B122-FE28624EBE54}" sibTransId="{F7941529-7AD7-4C8E-8458-56E23B186327}"/>
    <dgm:cxn modelId="{1D6BB813-AB68-451F-9D40-7CA114A24FE9}" type="presOf" srcId="{B0349C2E-BCB1-484E-97AF-39D0043C935C}" destId="{35ABD60D-B2E1-4A65-B2B4-64BC5E2DE65A}" srcOrd="0" destOrd="0" presId="urn:microsoft.com/office/officeart/2005/8/layout/hierarchy3"/>
    <dgm:cxn modelId="{6FF50BE7-44A7-4B16-B25F-755DBF9A3C4F}" type="presOf" srcId="{ADE4C888-137B-4C21-A4CE-66FA9F5B4E1F}" destId="{429DA582-ED1E-4791-9648-9CE6EAC745EE}" srcOrd="0" destOrd="0" presId="urn:microsoft.com/office/officeart/2005/8/layout/hierarchy3"/>
    <dgm:cxn modelId="{67FEFB72-4AB9-407E-A632-734498FCAE6E}" srcId="{DA156E96-1354-4FCE-8CF0-A579E01A733F}" destId="{967F2EB2-FEB7-422C-99B4-B2A977722067}" srcOrd="0" destOrd="0" parTransId="{DD499907-4D0A-4E37-A70E-8613B92D23CD}" sibTransId="{1ED31249-5779-484E-BB3A-2763532ACB38}"/>
    <dgm:cxn modelId="{62246BA7-7EA6-433B-8D96-8BE2D81CDF8B}" type="presOf" srcId="{DD499907-4D0A-4E37-A70E-8613B92D23CD}" destId="{CECE1A35-14F1-4F6A-8443-D68DD9EC4DB9}" srcOrd="0" destOrd="0" presId="urn:microsoft.com/office/officeart/2005/8/layout/hierarchy3"/>
    <dgm:cxn modelId="{57CD8AB6-8A1E-4F12-A8E1-46D8B2AEF148}" srcId="{64BCA6DD-BFB6-48F1-A5EB-B001B5CA9645}" destId="{1F493704-7836-4A12-99E4-90169C554CD0}" srcOrd="4" destOrd="0" parTransId="{1BF29AF1-5495-4F80-A3E5-69F3BC0BB764}" sibTransId="{D8FE461F-52E4-4B1F-9A7E-07FBB2CE174B}"/>
    <dgm:cxn modelId="{6EDB54CD-508B-4B52-8AED-459E69ED669C}" type="presOf" srcId="{A718375D-5DCF-4E77-99A8-AA171F81C436}" destId="{91D7714E-7148-442B-A796-64C8BF2460F1}" srcOrd="0" destOrd="0" presId="urn:microsoft.com/office/officeart/2005/8/layout/hierarchy3"/>
    <dgm:cxn modelId="{83B1F555-AAD6-46A4-9D7E-DDCC7D945B53}" srcId="{64BCA6DD-BFB6-48F1-A5EB-B001B5CA9645}" destId="{D1921E86-19D4-4CAB-B9D8-807C35BD166A}" srcOrd="5" destOrd="0" parTransId="{FED336D3-31C7-481C-A1F2-AF30657B7E33}" sibTransId="{98766145-8663-470B-BEF8-18217B1F991B}"/>
    <dgm:cxn modelId="{6F120429-3A20-4BE2-B281-860EA1BA84AC}" srcId="{75E0A48C-AF3E-4CD0-91FE-C4266A37124C}" destId="{87FB51E0-5283-434A-9FEB-EAB1E0FF3DD5}" srcOrd="2" destOrd="0" parTransId="{2FE1DB51-99A1-4E56-B156-D3F6F83DDE4E}" sibTransId="{4F80CFFF-49AF-4AF6-A4F7-A6016B32BCA9}"/>
    <dgm:cxn modelId="{AB72B9CD-B21C-4675-A09D-469A66277A70}" srcId="{75E0A48C-AF3E-4CD0-91FE-C4266A37124C}" destId="{80B0E93A-035A-44B7-8FAD-9774605E1F8B}" srcOrd="0" destOrd="0" parTransId="{8EB6F0DC-8AE6-46B7-AF27-D941D9C05BF2}" sibTransId="{62806635-B7EE-43F2-8835-32AF6C4E2107}"/>
    <dgm:cxn modelId="{4224CB3C-C007-4136-B3E3-D3FB135ED58C}" type="presOf" srcId="{73A62002-3D03-4D57-AAF9-23843A814EA8}" destId="{694170C9-D480-45D4-9562-A13415509AA4}" srcOrd="0" destOrd="0" presId="urn:microsoft.com/office/officeart/2005/8/layout/hierarchy3"/>
    <dgm:cxn modelId="{63C02819-74D9-4289-9F52-C4DFFA099D52}" srcId="{75E0A48C-AF3E-4CD0-91FE-C4266A37124C}" destId="{206B535A-0527-4D54-B357-33970EDB012E}" srcOrd="1" destOrd="0" parTransId="{ADE4C888-137B-4C21-A4CE-66FA9F5B4E1F}" sibTransId="{81AA9D48-C509-4D26-B947-654F1A4AAAF0}"/>
    <dgm:cxn modelId="{93396199-C04E-491B-8C51-186479AFDF9E}" type="presOf" srcId="{64BCA6DD-BFB6-48F1-A5EB-B001B5CA9645}" destId="{8FD42DAD-9E0D-4ECB-96E9-E1659D757A25}" srcOrd="0" destOrd="0" presId="urn:microsoft.com/office/officeart/2005/8/layout/hierarchy3"/>
    <dgm:cxn modelId="{77A8C572-0ECD-4677-9247-6FE7F6B98579}" type="presOf" srcId="{F8932D62-EA17-4F05-B972-840C464A60F6}" destId="{60FB2746-983C-4598-95AC-A8CC8FCD0EC9}" srcOrd="1" destOrd="0" presId="urn:microsoft.com/office/officeart/2005/8/layout/hierarchy3"/>
    <dgm:cxn modelId="{7AFBD9E7-ED0F-4E1D-9F5C-878A1FE33C44}" type="presOf" srcId="{AC2DA497-3564-4C39-A4EE-0977C1F82416}" destId="{E585AE0D-348A-4E4E-89A7-A6BF4CB52CCE}" srcOrd="0" destOrd="0" presId="urn:microsoft.com/office/officeart/2005/8/layout/hierarchy3"/>
    <dgm:cxn modelId="{A713C241-B8A3-4DB6-B25F-E72851A7F8D7}" type="presOf" srcId="{1BF29AF1-5495-4F80-A3E5-69F3BC0BB764}" destId="{E8701661-5001-44DB-9838-C61416B5B7D0}" srcOrd="0" destOrd="0" presId="urn:microsoft.com/office/officeart/2005/8/layout/hierarchy3"/>
    <dgm:cxn modelId="{A255D10D-0439-4605-8E1F-A247139641E2}" type="presOf" srcId="{D36C00CD-013C-4C60-B5BF-C5003365A1ED}" destId="{6D3862C3-717F-48E6-B7D7-4703D601FDD7}" srcOrd="0" destOrd="0" presId="urn:microsoft.com/office/officeart/2005/8/layout/hierarchy3"/>
    <dgm:cxn modelId="{FEE1ACED-E8DD-43DC-B39C-BCD5D955B508}" srcId="{DA156E96-1354-4FCE-8CF0-A579E01A733F}" destId="{B6400768-C8FC-466E-9248-0A8066C7D89C}" srcOrd="1" destOrd="0" parTransId="{D36C00CD-013C-4C60-B5BF-C5003365A1ED}" sibTransId="{01AF9018-CCF4-4A3F-A2D8-4D767211CD76}"/>
    <dgm:cxn modelId="{A45F41E0-1D8D-419B-83CC-DA961B0A9F06}" type="presOf" srcId="{DA686CE5-AF60-4B3B-B122-FE28624EBE54}" destId="{2B33D9B3-DDAD-4376-B4CC-B5C0CECACB9E}" srcOrd="0" destOrd="0" presId="urn:microsoft.com/office/officeart/2005/8/layout/hierarchy3"/>
    <dgm:cxn modelId="{A576F1C3-6046-4BB6-BA5C-BB9DF13D1160}" type="presOf" srcId="{2B4F7924-0B30-4F07-9B33-5E63680F3415}" destId="{130AAB1D-9583-432D-AF96-60AE9F85CB89}" srcOrd="0" destOrd="0" presId="urn:microsoft.com/office/officeart/2005/8/layout/hierarchy3"/>
    <dgm:cxn modelId="{6D035DDB-0931-4BCC-8DFB-8F710F486767}" type="presOf" srcId="{0764D3AE-069B-49D2-B787-7B16F4300851}" destId="{850233CE-47E5-46A4-A8C8-4538548F3E3C}" srcOrd="0" destOrd="0" presId="urn:microsoft.com/office/officeart/2005/8/layout/hierarchy3"/>
    <dgm:cxn modelId="{791D814E-39BC-4F16-9C01-39086325ABE2}" type="presOf" srcId="{F8932D62-EA17-4F05-B972-840C464A60F6}" destId="{B6051AD6-C3AC-4F7D-BB98-F072910D08C3}" srcOrd="0" destOrd="0" presId="urn:microsoft.com/office/officeart/2005/8/layout/hierarchy3"/>
    <dgm:cxn modelId="{5394A0B1-EF74-4576-BF98-552AB0615E29}" srcId="{64BCA6DD-BFB6-48F1-A5EB-B001B5CA9645}" destId="{4DE944D5-530A-4064-9995-97DF83A74BFF}" srcOrd="7" destOrd="0" parTransId="{3CCC10AD-4DB9-4490-AC1C-87A85AF0E2FC}" sibTransId="{7BF91270-FD7B-49B1-9EB7-932EBED427E1}"/>
    <dgm:cxn modelId="{3F7B7F34-3269-46AA-912F-70E86028B6AB}" type="presOf" srcId="{2FE1DB51-99A1-4E56-B156-D3F6F83DDE4E}" destId="{FD98A094-B1BA-4EBE-9503-C29275D5753C}" srcOrd="0" destOrd="0" presId="urn:microsoft.com/office/officeart/2005/8/layout/hierarchy3"/>
    <dgm:cxn modelId="{A0B28648-45DA-48E4-9F73-1B52AF770164}" type="presOf" srcId="{F2F07227-8696-4EE5-A9C2-0BBC42D7116E}" destId="{4D4EEAE5-CF07-4C91-9651-0DFADA434FF3}" srcOrd="0" destOrd="0" presId="urn:microsoft.com/office/officeart/2005/8/layout/hierarchy3"/>
    <dgm:cxn modelId="{CAE2A7D7-DFC8-4B9C-9BE0-714D20E1570E}" type="presOf" srcId="{FED336D3-31C7-481C-A1F2-AF30657B7E33}" destId="{21D5E1B3-90E2-4515-9B05-487D756C60C5}" srcOrd="0" destOrd="0" presId="urn:microsoft.com/office/officeart/2005/8/layout/hierarchy3"/>
    <dgm:cxn modelId="{7B7CB338-D45F-4150-ACF8-B60313111C88}" type="presOf" srcId="{B6400768-C8FC-466E-9248-0A8066C7D89C}" destId="{05AE3A97-234C-4D00-BD61-E28A4EA3FB81}" srcOrd="0" destOrd="0" presId="urn:microsoft.com/office/officeart/2005/8/layout/hierarchy3"/>
    <dgm:cxn modelId="{255CBABB-2FAF-474A-B70B-7D21E5D7912E}" srcId="{8C432910-5D00-4160-B470-4900152876F4}" destId="{D62AD3D8-B2A0-40C9-9D99-D509A5543E63}" srcOrd="2" destOrd="0" parTransId="{039F8E93-0EEF-41D0-94B1-3C0D96434C1E}" sibTransId="{235DAF3F-9793-4FA3-AB9C-AB0E803F80C6}"/>
    <dgm:cxn modelId="{6A377642-0A63-4952-971D-5F2C9ECDECFA}" srcId="{B9819DC8-2701-4A31-9E74-D4E3D0C3DFC1}" destId="{4A57B540-CA8C-4FDF-A784-57896A9F9F1A}" srcOrd="0" destOrd="0" parTransId="{52215140-6096-4F51-A3B7-093CF0F6AE66}" sibTransId="{6DF61706-FAF5-4405-ABC6-90AA45BD3BBB}"/>
    <dgm:cxn modelId="{3ACEEA39-FC54-4687-B591-E331C52C322B}" type="presOf" srcId="{E066E383-9A90-4F73-8A40-B8AC9A4C895E}" destId="{02001D78-4CA8-454F-93CF-8F4649AA0873}" srcOrd="0" destOrd="0" presId="urn:microsoft.com/office/officeart/2005/8/layout/hierarchy3"/>
    <dgm:cxn modelId="{62192B2C-0982-4F8D-A2E4-25CCFB71E58D}" type="presOf" srcId="{06F3466C-803F-4152-914A-B369C7D3419B}" destId="{FC27ECE5-007F-4E06-A27D-0F9478625387}" srcOrd="0" destOrd="0" presId="urn:microsoft.com/office/officeart/2005/8/layout/hierarchy3"/>
    <dgm:cxn modelId="{8DEB1AC9-3A87-443A-936C-55AD401BF38A}" type="presOf" srcId="{4A57B540-CA8C-4FDF-A784-57896A9F9F1A}" destId="{DEC3CA2A-92F7-4B24-9D45-671F2617F317}" srcOrd="0" destOrd="0" presId="urn:microsoft.com/office/officeart/2005/8/layout/hierarchy3"/>
    <dgm:cxn modelId="{96D69F41-CE5F-45E3-938E-7405EEEA775C}" type="presOf" srcId="{737B757C-F9AD-4CD6-93D3-45FBBB42298E}" destId="{109E08BE-FB5D-44E9-B31C-E444C1D418D2}" srcOrd="0" destOrd="0" presId="urn:microsoft.com/office/officeart/2005/8/layout/hierarchy3"/>
    <dgm:cxn modelId="{6D9261BC-6F2C-4D67-8AEE-2BBB227A9A2C}" type="presOf" srcId="{433742B8-057D-46D3-8F94-5176EF5D1AF3}" destId="{1F1A837A-86D9-4F12-AD67-CD8160CC8893}" srcOrd="0" destOrd="0" presId="urn:microsoft.com/office/officeart/2005/8/layout/hierarchy3"/>
    <dgm:cxn modelId="{2794D5D4-9FC3-4552-9107-9A1BDB9DCEF0}" srcId="{F8932D62-EA17-4F05-B972-840C464A60F6}" destId="{F7F94316-9AB4-40B9-997A-15F0F5C1D528}" srcOrd="1" destOrd="0" parTransId="{E066E383-9A90-4F73-8A40-B8AC9A4C895E}" sibTransId="{72E0014B-9419-4950-BD2A-E5F2F92DFC85}"/>
    <dgm:cxn modelId="{D1CB6682-B960-436C-81E0-711BCBF3F833}" srcId="{8C432910-5D00-4160-B470-4900152876F4}" destId="{B800FFFB-23D8-49F6-AF30-BBD7B7A84304}" srcOrd="3" destOrd="0" parTransId="{6AF8818C-B58F-46CE-BCA5-842D1C109C9F}" sibTransId="{F6574E7D-89DA-4618-82B5-6D030C4A0B3E}"/>
    <dgm:cxn modelId="{C73503D9-C638-44E9-84A4-5F7E644858BF}" type="presOf" srcId="{8EB6F0DC-8AE6-46B7-AF27-D941D9C05BF2}" destId="{B5A02B8E-BB7F-4456-89F4-98B00E8B72BD}" srcOrd="0" destOrd="0" presId="urn:microsoft.com/office/officeart/2005/8/layout/hierarchy3"/>
    <dgm:cxn modelId="{766F2678-6451-4FF2-913B-06A75DEBB26F}" type="presOf" srcId="{52B3B514-76C2-49B2-8705-205950B83FD3}" destId="{83FE0A5F-5090-49DD-A3B7-23208644831B}" srcOrd="0" destOrd="0" presId="urn:microsoft.com/office/officeart/2005/8/layout/hierarchy3"/>
    <dgm:cxn modelId="{E930F4CD-2E03-464A-8C11-D8AEBBCD7628}" srcId="{4A57B540-CA8C-4FDF-A784-57896A9F9F1A}" destId="{ADC36B3F-C2FF-49E0-90C4-B8C109472A2C}" srcOrd="5" destOrd="0" parTransId="{5BEDFF99-4679-4D8A-B6DC-A8F812B880F3}" sibTransId="{543E1D6C-F703-415C-8B51-E8C8251E2DD6}"/>
    <dgm:cxn modelId="{6FA4ECA9-31EE-4158-AAFD-08BA6357FC62}" type="presOf" srcId="{3BFA8C97-37A1-4441-8240-1D358F128777}" destId="{8A6D2DCE-F4C0-4F2B-ABBE-3F0A47313971}" srcOrd="0" destOrd="0" presId="urn:microsoft.com/office/officeart/2005/8/layout/hierarchy3"/>
    <dgm:cxn modelId="{A0676A2F-6EC2-406A-B29C-A743ABA07DF6}" type="presOf" srcId="{B9819DC8-2701-4A31-9E74-D4E3D0C3DFC1}" destId="{D594E86F-8DAF-407F-B5DD-D175B90355BE}" srcOrd="0" destOrd="0" presId="urn:microsoft.com/office/officeart/2005/8/layout/hierarchy3"/>
    <dgm:cxn modelId="{1FD915A2-6DA7-4FE7-8B00-89F32163DE78}" type="presOf" srcId="{483E546E-54F6-48B1-AE4E-D74CC85C7D12}" destId="{EC946C11-A1DC-46D9-89AF-E7CC96FED363}" srcOrd="0" destOrd="0" presId="urn:microsoft.com/office/officeart/2005/8/layout/hierarchy3"/>
    <dgm:cxn modelId="{4F8FA3AE-AB8F-457B-95BD-CD5286E605DE}" type="presOf" srcId="{206B535A-0527-4D54-B357-33970EDB012E}" destId="{D93BC452-3EA6-4C4A-832A-000F23218450}" srcOrd="0" destOrd="0" presId="urn:microsoft.com/office/officeart/2005/8/layout/hierarchy3"/>
    <dgm:cxn modelId="{B3E34CD6-A232-4033-B5DC-370B4AC0481E}" srcId="{4A57B540-CA8C-4FDF-A784-57896A9F9F1A}" destId="{67CFB2EA-D106-4F54-8E3C-7ABEBBD4EC66}" srcOrd="4" destOrd="0" parTransId="{06F3466C-803F-4152-914A-B369C7D3419B}" sibTransId="{4347AEE6-3AD9-407E-8B79-12E2802BDD30}"/>
    <dgm:cxn modelId="{3C83503A-29BB-455E-92FC-AB0EA4AA7501}" srcId="{8C432910-5D00-4160-B470-4900152876F4}" destId="{0764D3AE-069B-49D2-B787-7B16F4300851}" srcOrd="7" destOrd="0" parTransId="{433742B8-057D-46D3-8F94-5176EF5D1AF3}" sibTransId="{F6A4FDEE-F998-4A8C-9338-7AA2FCE3A99A}"/>
    <dgm:cxn modelId="{0F904790-F2CB-45F2-ABCE-B474F95B8169}" type="presOf" srcId="{4DE944D5-530A-4064-9995-97DF83A74BFF}" destId="{5DE6FD17-2221-40C6-8265-4809C424EE3D}" srcOrd="0" destOrd="0" presId="urn:microsoft.com/office/officeart/2005/8/layout/hierarchy3"/>
    <dgm:cxn modelId="{A34463DA-1798-4719-8EDD-38AA67F7196B}" type="presOf" srcId="{0873177D-AF31-4676-82B3-1FC2C9B38A78}" destId="{F7A06B58-2C3A-4926-A88C-61E4674A9B62}" srcOrd="0" destOrd="0" presId="urn:microsoft.com/office/officeart/2005/8/layout/hierarchy3"/>
    <dgm:cxn modelId="{2725DCB9-9F6F-4F7A-970E-995651A0C540}" type="presOf" srcId="{967F2EB2-FEB7-422C-99B4-B2A977722067}" destId="{786B8036-BFE7-4BF7-863C-677191D9D5D0}" srcOrd="0" destOrd="0" presId="urn:microsoft.com/office/officeart/2005/8/layout/hierarchy3"/>
    <dgm:cxn modelId="{D665D4A3-718E-4947-AF81-14F2CF67F639}" type="presOf" srcId="{700F4E90-F687-42E4-9CD6-27FEE331C5B3}" destId="{647D1F78-FDF4-4441-B6A8-EB6DDDF1947E}" srcOrd="0" destOrd="0" presId="urn:microsoft.com/office/officeart/2005/8/layout/hierarchy3"/>
    <dgm:cxn modelId="{5375F20D-5A41-42AE-A773-B6FF69ED1007}" type="presOf" srcId="{E4F0526B-D824-4E00-A97A-AC114B91151F}" destId="{5E138E12-B46C-44FF-82E9-1859F93354F8}" srcOrd="0" destOrd="0" presId="urn:microsoft.com/office/officeart/2005/8/layout/hierarchy3"/>
    <dgm:cxn modelId="{6ACAA807-3438-4C4D-A78A-69B6020721C9}" type="presOf" srcId="{80B0E93A-035A-44B7-8FAD-9774605E1F8B}" destId="{8B46A307-A0B0-4928-9818-60ED5599F8D8}" srcOrd="0" destOrd="0" presId="urn:microsoft.com/office/officeart/2005/8/layout/hierarchy3"/>
    <dgm:cxn modelId="{BFD669FD-C948-4E01-B613-6FC07BE0B8F7}" type="presOf" srcId="{7C429A12-AF13-421D-875C-16E31A8325B3}" destId="{DCB3C34A-8137-4BB4-8206-200687596E73}" srcOrd="0" destOrd="0" presId="urn:microsoft.com/office/officeart/2005/8/layout/hierarchy3"/>
    <dgm:cxn modelId="{97C3ADC3-FD5F-4601-8AC0-300B67A8D5FE}" srcId="{DA156E96-1354-4FCE-8CF0-A579E01A733F}" destId="{7C429A12-AF13-421D-875C-16E31A8325B3}" srcOrd="4" destOrd="0" parTransId="{0873177D-AF31-4676-82B3-1FC2C9B38A78}" sibTransId="{4A92145C-B9AD-47BF-94B3-987EEBF3231F}"/>
    <dgm:cxn modelId="{9538AB16-874A-490B-ADB8-3CCF709769FB}" type="presOf" srcId="{AD8D3511-453F-45E2-A4B4-381EAC542936}" destId="{C59E5E5F-D006-4B01-ADDC-66B321F18782}" srcOrd="0" destOrd="0" presId="urn:microsoft.com/office/officeart/2005/8/layout/hierarchy3"/>
    <dgm:cxn modelId="{94DAA7E6-D403-4DF9-BAF1-E93CE109DA3E}" srcId="{DA156E96-1354-4FCE-8CF0-A579E01A733F}" destId="{92595D9B-B9D5-49F7-9968-DD3FC6BFB489}" srcOrd="2" destOrd="0" parTransId="{BD90F526-C0E8-4E18-A5CD-0A9A0D18E879}" sibTransId="{22596F49-CA75-4C67-B8FE-C3769301B58A}"/>
    <dgm:cxn modelId="{6FB1AA2D-91EA-475D-8F68-5E548216414E}" type="presOf" srcId="{EA3354C1-BCA1-4746-860A-F4BFB3AC62AF}" destId="{3286AF55-056B-423F-BB9B-E144222F51B1}" srcOrd="0" destOrd="0" presId="urn:microsoft.com/office/officeart/2005/8/layout/hierarchy3"/>
    <dgm:cxn modelId="{55020DB8-5C95-4D11-BE08-433EBBCC290C}" type="presOf" srcId="{0FECD3A6-B459-4D4B-8D83-89E43FF5F17A}" destId="{6640AB13-F5B8-4C4C-B223-0059902A7037}" srcOrd="0" destOrd="0" presId="urn:microsoft.com/office/officeart/2005/8/layout/hierarchy3"/>
    <dgm:cxn modelId="{6773BECC-320B-48EC-96CD-34DC66898A2B}" type="presOf" srcId="{FFEAAAC8-ACB4-4925-A782-5C5A761C263B}" destId="{B9B4CD28-A897-44DA-899F-CA897257D6D7}" srcOrd="0" destOrd="0" presId="urn:microsoft.com/office/officeart/2005/8/layout/hierarchy3"/>
    <dgm:cxn modelId="{C6D64B72-49FA-4264-86C9-45C83B1BFA87}" type="presOf" srcId="{D62AD3D8-B2A0-40C9-9D99-D509A5543E63}" destId="{6E8A223C-4DA0-43D3-9B1B-118A190A2304}" srcOrd="0" destOrd="0" presId="urn:microsoft.com/office/officeart/2005/8/layout/hierarchy3"/>
    <dgm:cxn modelId="{963C0F9D-8469-4640-9946-8FE6A337F43F}" type="presParOf" srcId="{D594E86F-8DAF-407F-B5DD-D175B90355BE}" destId="{11D605F0-B20E-4CEE-AB87-D00EABE36C0E}" srcOrd="0" destOrd="0" presId="urn:microsoft.com/office/officeart/2005/8/layout/hierarchy3"/>
    <dgm:cxn modelId="{292BE3AD-39AB-469F-A573-268D13F4DE9C}" type="presParOf" srcId="{11D605F0-B20E-4CEE-AB87-D00EABE36C0E}" destId="{44C0A697-1A2D-4D75-8DB5-EB4F9A57909B}" srcOrd="0" destOrd="0" presId="urn:microsoft.com/office/officeart/2005/8/layout/hierarchy3"/>
    <dgm:cxn modelId="{E2C60A6C-1725-43A9-85C9-AAE36AF6A660}" type="presParOf" srcId="{44C0A697-1A2D-4D75-8DB5-EB4F9A57909B}" destId="{DEC3CA2A-92F7-4B24-9D45-671F2617F317}" srcOrd="0" destOrd="0" presId="urn:microsoft.com/office/officeart/2005/8/layout/hierarchy3"/>
    <dgm:cxn modelId="{B9A2A5ED-53A5-46C2-8172-666085BFAD90}" type="presParOf" srcId="{44C0A697-1A2D-4D75-8DB5-EB4F9A57909B}" destId="{FA58765C-894C-455B-9D3A-FFA1036D830D}" srcOrd="1" destOrd="0" presId="urn:microsoft.com/office/officeart/2005/8/layout/hierarchy3"/>
    <dgm:cxn modelId="{9782459D-085D-4C7A-B68B-6A39B47F2B33}" type="presParOf" srcId="{11D605F0-B20E-4CEE-AB87-D00EABE36C0E}" destId="{346224F9-E334-4168-965B-936E5296927E}" srcOrd="1" destOrd="0" presId="urn:microsoft.com/office/officeart/2005/8/layout/hierarchy3"/>
    <dgm:cxn modelId="{87A390AC-3BFE-405C-87C3-C03A980CABDA}" type="presParOf" srcId="{346224F9-E334-4168-965B-936E5296927E}" destId="{EC946C11-A1DC-46D9-89AF-E7CC96FED363}" srcOrd="0" destOrd="0" presId="urn:microsoft.com/office/officeart/2005/8/layout/hierarchy3"/>
    <dgm:cxn modelId="{C91BB77D-99EC-46A6-A094-DD494D2436F9}" type="presParOf" srcId="{346224F9-E334-4168-965B-936E5296927E}" destId="{3D2D69D5-0A00-46B5-99AF-7998C255B162}" srcOrd="1" destOrd="0" presId="urn:microsoft.com/office/officeart/2005/8/layout/hierarchy3"/>
    <dgm:cxn modelId="{050F0B5E-1638-40E4-928A-7B2FF5DEAFF9}" type="presParOf" srcId="{346224F9-E334-4168-965B-936E5296927E}" destId="{6640AB13-F5B8-4C4C-B223-0059902A7037}" srcOrd="2" destOrd="0" presId="urn:microsoft.com/office/officeart/2005/8/layout/hierarchy3"/>
    <dgm:cxn modelId="{9D4C4DD8-3893-4BAF-A0F7-8D9986B23C13}" type="presParOf" srcId="{346224F9-E334-4168-965B-936E5296927E}" destId="{C3B37524-0709-49BE-AD21-AE31FA4D8635}" srcOrd="3" destOrd="0" presId="urn:microsoft.com/office/officeart/2005/8/layout/hierarchy3"/>
    <dgm:cxn modelId="{D03600E9-FCED-4F41-A58D-9CCA660000E7}" type="presParOf" srcId="{346224F9-E334-4168-965B-936E5296927E}" destId="{35ABD60D-B2E1-4A65-B2B4-64BC5E2DE65A}" srcOrd="4" destOrd="0" presId="urn:microsoft.com/office/officeart/2005/8/layout/hierarchy3"/>
    <dgm:cxn modelId="{02F506B1-7625-449D-ABC5-68A4B8467752}" type="presParOf" srcId="{346224F9-E334-4168-965B-936E5296927E}" destId="{694170C9-D480-45D4-9562-A13415509AA4}" srcOrd="5" destOrd="0" presId="urn:microsoft.com/office/officeart/2005/8/layout/hierarchy3"/>
    <dgm:cxn modelId="{49399160-C045-498E-94AD-A750600DF68E}" type="presParOf" srcId="{346224F9-E334-4168-965B-936E5296927E}" destId="{C7EE338E-F458-40CB-90DD-F751C435970A}" srcOrd="6" destOrd="0" presId="urn:microsoft.com/office/officeart/2005/8/layout/hierarchy3"/>
    <dgm:cxn modelId="{81549C8B-BF0D-4267-A5C5-321E4176ADF9}" type="presParOf" srcId="{346224F9-E334-4168-965B-936E5296927E}" destId="{C59E5E5F-D006-4B01-ADDC-66B321F18782}" srcOrd="7" destOrd="0" presId="urn:microsoft.com/office/officeart/2005/8/layout/hierarchy3"/>
    <dgm:cxn modelId="{3CF7A7A2-B63B-4CE8-A037-66DCE1825581}" type="presParOf" srcId="{346224F9-E334-4168-965B-936E5296927E}" destId="{FC27ECE5-007F-4E06-A27D-0F9478625387}" srcOrd="8" destOrd="0" presId="urn:microsoft.com/office/officeart/2005/8/layout/hierarchy3"/>
    <dgm:cxn modelId="{CC11BB9C-E83D-4E5E-9A87-6E8A15C10955}" type="presParOf" srcId="{346224F9-E334-4168-965B-936E5296927E}" destId="{AA54D4BD-EC7C-44FC-B6D2-503C65CC4627}" srcOrd="9" destOrd="0" presId="urn:microsoft.com/office/officeart/2005/8/layout/hierarchy3"/>
    <dgm:cxn modelId="{5BE7ABB0-20C5-499E-8D64-5D4529517ABA}" type="presParOf" srcId="{346224F9-E334-4168-965B-936E5296927E}" destId="{59D065E0-2AA3-4C76-A532-769F5F474E5E}" srcOrd="10" destOrd="0" presId="urn:microsoft.com/office/officeart/2005/8/layout/hierarchy3"/>
    <dgm:cxn modelId="{7D16B272-9D83-47FC-80C6-39C73D03A01C}" type="presParOf" srcId="{346224F9-E334-4168-965B-936E5296927E}" destId="{89ACE2A6-383E-4EAC-ABFE-CB99A75B1142}" srcOrd="11" destOrd="0" presId="urn:microsoft.com/office/officeart/2005/8/layout/hierarchy3"/>
    <dgm:cxn modelId="{48BF11E8-444F-4CCE-8D30-96E3C44C17F2}" type="presParOf" srcId="{D594E86F-8DAF-407F-B5DD-D175B90355BE}" destId="{D6FA0239-E2BD-4C7E-99FD-49D18A9885E6}" srcOrd="1" destOrd="0" presId="urn:microsoft.com/office/officeart/2005/8/layout/hierarchy3"/>
    <dgm:cxn modelId="{260AC4DF-9CCF-4A72-9CDA-D0CE58B91DD9}" type="presParOf" srcId="{D6FA0239-E2BD-4C7E-99FD-49D18A9885E6}" destId="{64669794-8E6B-43A4-8C0E-F222B85C94C1}" srcOrd="0" destOrd="0" presId="urn:microsoft.com/office/officeart/2005/8/layout/hierarchy3"/>
    <dgm:cxn modelId="{59E111DF-7538-4405-BAD5-A61FF0F0DC79}" type="presParOf" srcId="{64669794-8E6B-43A4-8C0E-F222B85C94C1}" destId="{8FD42DAD-9E0D-4ECB-96E9-E1659D757A25}" srcOrd="0" destOrd="0" presId="urn:microsoft.com/office/officeart/2005/8/layout/hierarchy3"/>
    <dgm:cxn modelId="{B903AAE5-4E48-4BC0-9E46-4FFF9A9EDC40}" type="presParOf" srcId="{64669794-8E6B-43A4-8C0E-F222B85C94C1}" destId="{876611DD-DD93-416C-A02A-9F44307C8A5B}" srcOrd="1" destOrd="0" presId="urn:microsoft.com/office/officeart/2005/8/layout/hierarchy3"/>
    <dgm:cxn modelId="{BB9E4B23-47C9-4660-A616-1E68F5E98523}" type="presParOf" srcId="{D6FA0239-E2BD-4C7E-99FD-49D18A9885E6}" destId="{2133EC1D-E2EF-4376-8746-47CFCFE281CA}" srcOrd="1" destOrd="0" presId="urn:microsoft.com/office/officeart/2005/8/layout/hierarchy3"/>
    <dgm:cxn modelId="{2A182000-2E12-49F5-9970-A552139AC788}" type="presParOf" srcId="{2133EC1D-E2EF-4376-8746-47CFCFE281CA}" destId="{4D4EEAE5-CF07-4C91-9651-0DFADA434FF3}" srcOrd="0" destOrd="0" presId="urn:microsoft.com/office/officeart/2005/8/layout/hierarchy3"/>
    <dgm:cxn modelId="{1AB1085D-FCDD-4DC5-928D-74F7C40B0D16}" type="presParOf" srcId="{2133EC1D-E2EF-4376-8746-47CFCFE281CA}" destId="{E585AE0D-348A-4E4E-89A7-A6BF4CB52CCE}" srcOrd="1" destOrd="0" presId="urn:microsoft.com/office/officeart/2005/8/layout/hierarchy3"/>
    <dgm:cxn modelId="{69A01B21-46F7-4284-B52F-27EA47328E37}" type="presParOf" srcId="{2133EC1D-E2EF-4376-8746-47CFCFE281CA}" destId="{8A6D2DCE-F4C0-4F2B-ABBE-3F0A47313971}" srcOrd="2" destOrd="0" presId="urn:microsoft.com/office/officeart/2005/8/layout/hierarchy3"/>
    <dgm:cxn modelId="{ADBA3EDC-6231-4CBF-9B51-3FBCDE0A6FBC}" type="presParOf" srcId="{2133EC1D-E2EF-4376-8746-47CFCFE281CA}" destId="{A8ABDAAF-1AF1-406C-85F8-4D801501440A}" srcOrd="3" destOrd="0" presId="urn:microsoft.com/office/officeart/2005/8/layout/hierarchy3"/>
    <dgm:cxn modelId="{A9D61BB0-98DE-4483-9859-53E2363131AA}" type="presParOf" srcId="{2133EC1D-E2EF-4376-8746-47CFCFE281CA}" destId="{964F90E1-0DC5-477A-BB3E-A2B8D2D85231}" srcOrd="4" destOrd="0" presId="urn:microsoft.com/office/officeart/2005/8/layout/hierarchy3"/>
    <dgm:cxn modelId="{66C085C3-E4A7-4AF7-A670-6671A9C96967}" type="presParOf" srcId="{2133EC1D-E2EF-4376-8746-47CFCFE281CA}" destId="{219419C5-AB9A-470B-8314-A97EB4DF3492}" srcOrd="5" destOrd="0" presId="urn:microsoft.com/office/officeart/2005/8/layout/hierarchy3"/>
    <dgm:cxn modelId="{73A073E9-F301-4D91-B919-BDD302C9DD27}" type="presParOf" srcId="{2133EC1D-E2EF-4376-8746-47CFCFE281CA}" destId="{615A0E6E-33C9-4512-B710-995064BA8B71}" srcOrd="6" destOrd="0" presId="urn:microsoft.com/office/officeart/2005/8/layout/hierarchy3"/>
    <dgm:cxn modelId="{57401412-B474-4337-90ED-A6F72D7D10A7}" type="presParOf" srcId="{2133EC1D-E2EF-4376-8746-47CFCFE281CA}" destId="{752A52AC-B866-4E29-AE0C-385E5E5487DF}" srcOrd="7" destOrd="0" presId="urn:microsoft.com/office/officeart/2005/8/layout/hierarchy3"/>
    <dgm:cxn modelId="{8E3917C0-FCF4-4746-8035-81CBACD16962}" type="presParOf" srcId="{2133EC1D-E2EF-4376-8746-47CFCFE281CA}" destId="{E8701661-5001-44DB-9838-C61416B5B7D0}" srcOrd="8" destOrd="0" presId="urn:microsoft.com/office/officeart/2005/8/layout/hierarchy3"/>
    <dgm:cxn modelId="{036F3D9A-75C9-4D74-988D-D41A1858DB40}" type="presParOf" srcId="{2133EC1D-E2EF-4376-8746-47CFCFE281CA}" destId="{08243351-8F27-4561-9174-35F1A12097C9}" srcOrd="9" destOrd="0" presId="urn:microsoft.com/office/officeart/2005/8/layout/hierarchy3"/>
    <dgm:cxn modelId="{A66833E9-006C-4008-8AAE-A5B3F227D1FB}" type="presParOf" srcId="{2133EC1D-E2EF-4376-8746-47CFCFE281CA}" destId="{21D5E1B3-90E2-4515-9B05-487D756C60C5}" srcOrd="10" destOrd="0" presId="urn:microsoft.com/office/officeart/2005/8/layout/hierarchy3"/>
    <dgm:cxn modelId="{9A94D5F0-2B1B-4145-B014-2A9E985BFB55}" type="presParOf" srcId="{2133EC1D-E2EF-4376-8746-47CFCFE281CA}" destId="{64D7053C-C7A5-411F-84D7-14DB666600D8}" srcOrd="11" destOrd="0" presId="urn:microsoft.com/office/officeart/2005/8/layout/hierarchy3"/>
    <dgm:cxn modelId="{C836C56C-DE41-4A7A-A5D7-1ACB6A3F657A}" type="presParOf" srcId="{2133EC1D-E2EF-4376-8746-47CFCFE281CA}" destId="{2958A855-7FE1-486F-A90B-263AE08CEBF7}" srcOrd="12" destOrd="0" presId="urn:microsoft.com/office/officeart/2005/8/layout/hierarchy3"/>
    <dgm:cxn modelId="{2AA2D5E8-6106-4B00-A81D-6BFFF34BDA17}" type="presParOf" srcId="{2133EC1D-E2EF-4376-8746-47CFCFE281CA}" destId="{83FE0A5F-5090-49DD-A3B7-23208644831B}" srcOrd="13" destOrd="0" presId="urn:microsoft.com/office/officeart/2005/8/layout/hierarchy3"/>
    <dgm:cxn modelId="{56AAE201-9BAD-4DAF-8FCB-21CFE9B0320A}" type="presParOf" srcId="{2133EC1D-E2EF-4376-8746-47CFCFE281CA}" destId="{3957D5C1-7F62-411F-A13E-FFB59E74F897}" srcOrd="14" destOrd="0" presId="urn:microsoft.com/office/officeart/2005/8/layout/hierarchy3"/>
    <dgm:cxn modelId="{D4B707EC-7337-489E-80CE-9D1544E53871}" type="presParOf" srcId="{2133EC1D-E2EF-4376-8746-47CFCFE281CA}" destId="{5DE6FD17-2221-40C6-8265-4809C424EE3D}" srcOrd="15" destOrd="0" presId="urn:microsoft.com/office/officeart/2005/8/layout/hierarchy3"/>
    <dgm:cxn modelId="{C49C4678-6B0C-490B-AA2D-60C7EC0FF0AD}" type="presParOf" srcId="{D594E86F-8DAF-407F-B5DD-D175B90355BE}" destId="{05798F28-3E7C-4841-8047-CA652FA922CD}" srcOrd="2" destOrd="0" presId="urn:microsoft.com/office/officeart/2005/8/layout/hierarchy3"/>
    <dgm:cxn modelId="{90CCCFDD-5ECC-4993-B7EA-3A43DE16380E}" type="presParOf" srcId="{05798F28-3E7C-4841-8047-CA652FA922CD}" destId="{5EB135D3-AC63-4001-B0F1-EC33CBDE51ED}" srcOrd="0" destOrd="0" presId="urn:microsoft.com/office/officeart/2005/8/layout/hierarchy3"/>
    <dgm:cxn modelId="{6F4E2D86-A52B-4575-A309-F5EACF3FE8FC}" type="presParOf" srcId="{5EB135D3-AC63-4001-B0F1-EC33CBDE51ED}" destId="{A2082BD3-7571-475C-B8BC-7D89D8637CF0}" srcOrd="0" destOrd="0" presId="urn:microsoft.com/office/officeart/2005/8/layout/hierarchy3"/>
    <dgm:cxn modelId="{0643DBF1-5B7A-4FBD-A129-BD868EB58956}" type="presParOf" srcId="{5EB135D3-AC63-4001-B0F1-EC33CBDE51ED}" destId="{13DE2401-E91C-40E4-9049-5714E9B595BE}" srcOrd="1" destOrd="0" presId="urn:microsoft.com/office/officeart/2005/8/layout/hierarchy3"/>
    <dgm:cxn modelId="{505FB5EF-3311-4A52-A6FF-327A3DA2D09E}" type="presParOf" srcId="{05798F28-3E7C-4841-8047-CA652FA922CD}" destId="{97B2B373-CE18-4F5B-AB10-B0256057D772}" srcOrd="1" destOrd="0" presId="urn:microsoft.com/office/officeart/2005/8/layout/hierarchy3"/>
    <dgm:cxn modelId="{3366A6B3-6F35-4DC9-B575-26FBC4099066}" type="presParOf" srcId="{97B2B373-CE18-4F5B-AB10-B0256057D772}" destId="{3286AF55-056B-423F-BB9B-E144222F51B1}" srcOrd="0" destOrd="0" presId="urn:microsoft.com/office/officeart/2005/8/layout/hierarchy3"/>
    <dgm:cxn modelId="{4400D214-2D3B-41C5-B871-41CF6B0125C5}" type="presParOf" srcId="{97B2B373-CE18-4F5B-AB10-B0256057D772}" destId="{49106320-8143-44BF-8F86-45231C9C126E}" srcOrd="1" destOrd="0" presId="urn:microsoft.com/office/officeart/2005/8/layout/hierarchy3"/>
    <dgm:cxn modelId="{36C3D93E-BA5D-4DA7-98B0-AC4AFB8003BA}" type="presParOf" srcId="{97B2B373-CE18-4F5B-AB10-B0256057D772}" destId="{816FA81C-6619-4F5D-B21D-B14168441F4E}" srcOrd="2" destOrd="0" presId="urn:microsoft.com/office/officeart/2005/8/layout/hierarchy3"/>
    <dgm:cxn modelId="{7E6FD7B1-BB2B-4391-A614-2B7154F283BB}" type="presParOf" srcId="{97B2B373-CE18-4F5B-AB10-B0256057D772}" destId="{3EF1D921-343A-47C1-842B-BB6D0BCA197F}" srcOrd="3" destOrd="0" presId="urn:microsoft.com/office/officeart/2005/8/layout/hierarchy3"/>
    <dgm:cxn modelId="{B724E466-C966-4E3A-8F04-8C194EC90EF0}" type="presParOf" srcId="{97B2B373-CE18-4F5B-AB10-B0256057D772}" destId="{14234261-CB34-4BFF-A8C7-56F5805BACE9}" srcOrd="4" destOrd="0" presId="urn:microsoft.com/office/officeart/2005/8/layout/hierarchy3"/>
    <dgm:cxn modelId="{68120E0D-901A-4CE3-B4DF-6415404A8866}" type="presParOf" srcId="{97B2B373-CE18-4F5B-AB10-B0256057D772}" destId="{6E8A223C-4DA0-43D3-9B1B-118A190A2304}" srcOrd="5" destOrd="0" presId="urn:microsoft.com/office/officeart/2005/8/layout/hierarchy3"/>
    <dgm:cxn modelId="{CDF814C2-0F13-47C6-98E2-A5D173924577}" type="presParOf" srcId="{97B2B373-CE18-4F5B-AB10-B0256057D772}" destId="{BFF32A1D-91EF-459F-A7BC-1B694CA2397D}" srcOrd="6" destOrd="0" presId="urn:microsoft.com/office/officeart/2005/8/layout/hierarchy3"/>
    <dgm:cxn modelId="{3123A3DB-931E-4CD6-9B89-7952B8A7134A}" type="presParOf" srcId="{97B2B373-CE18-4F5B-AB10-B0256057D772}" destId="{8C8034AA-DBD7-44CD-8CE8-B93E625519E2}" srcOrd="7" destOrd="0" presId="urn:microsoft.com/office/officeart/2005/8/layout/hierarchy3"/>
    <dgm:cxn modelId="{7ACAE128-476C-4602-AA38-2E0DEF69579F}" type="presParOf" srcId="{97B2B373-CE18-4F5B-AB10-B0256057D772}" destId="{647D1F78-FDF4-4441-B6A8-EB6DDDF1947E}" srcOrd="8" destOrd="0" presId="urn:microsoft.com/office/officeart/2005/8/layout/hierarchy3"/>
    <dgm:cxn modelId="{2C9B20FE-3253-43B1-8B66-FE02273F5860}" type="presParOf" srcId="{97B2B373-CE18-4F5B-AB10-B0256057D772}" destId="{5D97941F-F31D-423B-A793-1A693A10C7F3}" srcOrd="9" destOrd="0" presId="urn:microsoft.com/office/officeart/2005/8/layout/hierarchy3"/>
    <dgm:cxn modelId="{A74637EA-205B-47AA-9CA1-1C8D7C8F84AD}" type="presParOf" srcId="{97B2B373-CE18-4F5B-AB10-B0256057D772}" destId="{5CA031F6-25FA-4FFA-A015-2189EDF8F66A}" srcOrd="10" destOrd="0" presId="urn:microsoft.com/office/officeart/2005/8/layout/hierarchy3"/>
    <dgm:cxn modelId="{9F78148D-4232-405E-BB7D-755388A1B3CD}" type="presParOf" srcId="{97B2B373-CE18-4F5B-AB10-B0256057D772}" destId="{130AAB1D-9583-432D-AF96-60AE9F85CB89}" srcOrd="11" destOrd="0" presId="urn:microsoft.com/office/officeart/2005/8/layout/hierarchy3"/>
    <dgm:cxn modelId="{97BB796B-B146-418A-8129-4747234AC2FC}" type="presParOf" srcId="{97B2B373-CE18-4F5B-AB10-B0256057D772}" destId="{5E138E12-B46C-44FF-82E9-1859F93354F8}" srcOrd="12" destOrd="0" presId="urn:microsoft.com/office/officeart/2005/8/layout/hierarchy3"/>
    <dgm:cxn modelId="{C3FD55CC-1ACC-4A9F-AD15-5D8B60A196F8}" type="presParOf" srcId="{97B2B373-CE18-4F5B-AB10-B0256057D772}" destId="{109E08BE-FB5D-44E9-B31C-E444C1D418D2}" srcOrd="13" destOrd="0" presId="urn:microsoft.com/office/officeart/2005/8/layout/hierarchy3"/>
    <dgm:cxn modelId="{49C426B0-FF1B-408D-8564-39B5256CFD0A}" type="presParOf" srcId="{97B2B373-CE18-4F5B-AB10-B0256057D772}" destId="{1F1A837A-86D9-4F12-AD67-CD8160CC8893}" srcOrd="14" destOrd="0" presId="urn:microsoft.com/office/officeart/2005/8/layout/hierarchy3"/>
    <dgm:cxn modelId="{BD6574C4-DAEB-4E95-B7F0-33AC7A2C0C91}" type="presParOf" srcId="{97B2B373-CE18-4F5B-AB10-B0256057D772}" destId="{850233CE-47E5-46A4-A8C8-4538548F3E3C}" srcOrd="15" destOrd="0" presId="urn:microsoft.com/office/officeart/2005/8/layout/hierarchy3"/>
    <dgm:cxn modelId="{1E31DA53-8012-4D1E-BEE9-9F923ED75224}" type="presParOf" srcId="{D594E86F-8DAF-407F-B5DD-D175B90355BE}" destId="{AD5B4A46-1878-4C00-92BC-75F4FD6A74BF}" srcOrd="3" destOrd="0" presId="urn:microsoft.com/office/officeart/2005/8/layout/hierarchy3"/>
    <dgm:cxn modelId="{47CAF578-ED2D-428B-B9F4-1DDB6CABE971}" type="presParOf" srcId="{AD5B4A46-1878-4C00-92BC-75F4FD6A74BF}" destId="{A3D1F2BF-ABA1-42D2-82C7-13B065E9D0B9}" srcOrd="0" destOrd="0" presId="urn:microsoft.com/office/officeart/2005/8/layout/hierarchy3"/>
    <dgm:cxn modelId="{204423ED-4A1C-47AF-B039-71955CC84611}" type="presParOf" srcId="{A3D1F2BF-ABA1-42D2-82C7-13B065E9D0B9}" destId="{B9379257-7443-448E-9D09-90753084AE7E}" srcOrd="0" destOrd="0" presId="urn:microsoft.com/office/officeart/2005/8/layout/hierarchy3"/>
    <dgm:cxn modelId="{D5CCBFD4-6CDF-43B0-A4C9-FABFB85A965E}" type="presParOf" srcId="{A3D1F2BF-ABA1-42D2-82C7-13B065E9D0B9}" destId="{F1F8D100-389B-4A92-8A73-994B1ED35B56}" srcOrd="1" destOrd="0" presId="urn:microsoft.com/office/officeart/2005/8/layout/hierarchy3"/>
    <dgm:cxn modelId="{68699485-E64C-49AE-9D85-2B0AECBAB352}" type="presParOf" srcId="{AD5B4A46-1878-4C00-92BC-75F4FD6A74BF}" destId="{BE6F3B97-E3C0-41DE-AE7D-E0A97D7501F2}" srcOrd="1" destOrd="0" presId="urn:microsoft.com/office/officeart/2005/8/layout/hierarchy3"/>
    <dgm:cxn modelId="{A7233D2B-B488-4CA7-8B80-98DB9B2CCAAA}" type="presParOf" srcId="{BE6F3B97-E3C0-41DE-AE7D-E0A97D7501F2}" destId="{CECE1A35-14F1-4F6A-8443-D68DD9EC4DB9}" srcOrd="0" destOrd="0" presId="urn:microsoft.com/office/officeart/2005/8/layout/hierarchy3"/>
    <dgm:cxn modelId="{C94B83F3-5247-49A7-8C9E-DD3A2737A14B}" type="presParOf" srcId="{BE6F3B97-E3C0-41DE-AE7D-E0A97D7501F2}" destId="{786B8036-BFE7-4BF7-863C-677191D9D5D0}" srcOrd="1" destOrd="0" presId="urn:microsoft.com/office/officeart/2005/8/layout/hierarchy3"/>
    <dgm:cxn modelId="{AE458DEA-E9B7-4AEE-9C86-98C5F833ECAC}" type="presParOf" srcId="{BE6F3B97-E3C0-41DE-AE7D-E0A97D7501F2}" destId="{6D3862C3-717F-48E6-B7D7-4703D601FDD7}" srcOrd="2" destOrd="0" presId="urn:microsoft.com/office/officeart/2005/8/layout/hierarchy3"/>
    <dgm:cxn modelId="{5E71A8AF-CDAC-40D2-9219-25993672B2BE}" type="presParOf" srcId="{BE6F3B97-E3C0-41DE-AE7D-E0A97D7501F2}" destId="{05AE3A97-234C-4D00-BD61-E28A4EA3FB81}" srcOrd="3" destOrd="0" presId="urn:microsoft.com/office/officeart/2005/8/layout/hierarchy3"/>
    <dgm:cxn modelId="{8EDE202D-A91F-44D8-9F78-C4C23B60BFBA}" type="presParOf" srcId="{BE6F3B97-E3C0-41DE-AE7D-E0A97D7501F2}" destId="{2BB707D1-1A2D-4ED0-9AEF-5106FEBFFEFD}" srcOrd="4" destOrd="0" presId="urn:microsoft.com/office/officeart/2005/8/layout/hierarchy3"/>
    <dgm:cxn modelId="{5EA9845D-A471-4E73-9B44-333519262411}" type="presParOf" srcId="{BE6F3B97-E3C0-41DE-AE7D-E0A97D7501F2}" destId="{264B088F-BF88-4838-B7AC-E06B49A27147}" srcOrd="5" destOrd="0" presId="urn:microsoft.com/office/officeart/2005/8/layout/hierarchy3"/>
    <dgm:cxn modelId="{FC3FB967-3A0A-49D9-B64D-1EB19BF598F5}" type="presParOf" srcId="{BE6F3B97-E3C0-41DE-AE7D-E0A97D7501F2}" destId="{43586A9A-8613-4D6F-A56C-E750CFEB9AAD}" srcOrd="6" destOrd="0" presId="urn:microsoft.com/office/officeart/2005/8/layout/hierarchy3"/>
    <dgm:cxn modelId="{419F237C-FAD8-40FE-B39B-60FAB1C45993}" type="presParOf" srcId="{BE6F3B97-E3C0-41DE-AE7D-E0A97D7501F2}" destId="{10B1CDEF-4793-424D-8CAC-06A71EA80DD1}" srcOrd="7" destOrd="0" presId="urn:microsoft.com/office/officeart/2005/8/layout/hierarchy3"/>
    <dgm:cxn modelId="{D48F5D64-C15B-4CD4-AB97-6DFEDD374567}" type="presParOf" srcId="{BE6F3B97-E3C0-41DE-AE7D-E0A97D7501F2}" destId="{F7A06B58-2C3A-4926-A88C-61E4674A9B62}" srcOrd="8" destOrd="0" presId="urn:microsoft.com/office/officeart/2005/8/layout/hierarchy3"/>
    <dgm:cxn modelId="{F51E998C-11DB-49ED-A559-9407DE76F2D3}" type="presParOf" srcId="{BE6F3B97-E3C0-41DE-AE7D-E0A97D7501F2}" destId="{DCB3C34A-8137-4BB4-8206-200687596E73}" srcOrd="9" destOrd="0" presId="urn:microsoft.com/office/officeart/2005/8/layout/hierarchy3"/>
    <dgm:cxn modelId="{99C37870-7BE5-4AEE-A061-B6E9FBCF064F}" type="presParOf" srcId="{BE6F3B97-E3C0-41DE-AE7D-E0A97D7501F2}" destId="{2B33D9B3-DDAD-4376-B4CC-B5C0CECACB9E}" srcOrd="10" destOrd="0" presId="urn:microsoft.com/office/officeart/2005/8/layout/hierarchy3"/>
    <dgm:cxn modelId="{679D44AD-7F1B-4F8D-9B5F-CB0AF6900438}" type="presParOf" srcId="{BE6F3B97-E3C0-41DE-AE7D-E0A97D7501F2}" destId="{91D7714E-7148-442B-A796-64C8BF2460F1}" srcOrd="11" destOrd="0" presId="urn:microsoft.com/office/officeart/2005/8/layout/hierarchy3"/>
    <dgm:cxn modelId="{23A4E369-A6C2-4B5B-9E1A-A80E9193E639}" type="presParOf" srcId="{D594E86F-8DAF-407F-B5DD-D175B90355BE}" destId="{A67CA24C-8D26-4F6A-93EA-DBD0E91448BD}" srcOrd="4" destOrd="0" presId="urn:microsoft.com/office/officeart/2005/8/layout/hierarchy3"/>
    <dgm:cxn modelId="{2043FDC4-1843-4C9A-959A-62DDFFDA0A7A}" type="presParOf" srcId="{A67CA24C-8D26-4F6A-93EA-DBD0E91448BD}" destId="{BA59ED35-7DAD-4ED8-B556-FE4D8E0D4D2C}" srcOrd="0" destOrd="0" presId="urn:microsoft.com/office/officeart/2005/8/layout/hierarchy3"/>
    <dgm:cxn modelId="{643238A9-614D-41AE-91B8-D20998B5E261}" type="presParOf" srcId="{BA59ED35-7DAD-4ED8-B556-FE4D8E0D4D2C}" destId="{5ED1B82D-560E-44B6-B413-FAB3BBA17069}" srcOrd="0" destOrd="0" presId="urn:microsoft.com/office/officeart/2005/8/layout/hierarchy3"/>
    <dgm:cxn modelId="{24270BFC-634D-4006-82A9-70C95924402C}" type="presParOf" srcId="{BA59ED35-7DAD-4ED8-B556-FE4D8E0D4D2C}" destId="{095240C6-2E10-4921-A9B7-588E148ECD68}" srcOrd="1" destOrd="0" presId="urn:microsoft.com/office/officeart/2005/8/layout/hierarchy3"/>
    <dgm:cxn modelId="{29098A24-AB10-4E49-BC65-8032B6213E51}" type="presParOf" srcId="{A67CA24C-8D26-4F6A-93EA-DBD0E91448BD}" destId="{907BCC0C-41E0-4A48-BF1B-FB38C5A15875}" srcOrd="1" destOrd="0" presId="urn:microsoft.com/office/officeart/2005/8/layout/hierarchy3"/>
    <dgm:cxn modelId="{E4BC5B97-02B1-446E-91EB-9D8E62379A0A}" type="presParOf" srcId="{907BCC0C-41E0-4A48-BF1B-FB38C5A15875}" destId="{B5A02B8E-BB7F-4456-89F4-98B00E8B72BD}" srcOrd="0" destOrd="0" presId="urn:microsoft.com/office/officeart/2005/8/layout/hierarchy3"/>
    <dgm:cxn modelId="{6282ADD1-3BD2-4F2C-8124-93A8489FD350}" type="presParOf" srcId="{907BCC0C-41E0-4A48-BF1B-FB38C5A15875}" destId="{8B46A307-A0B0-4928-9818-60ED5599F8D8}" srcOrd="1" destOrd="0" presId="urn:microsoft.com/office/officeart/2005/8/layout/hierarchy3"/>
    <dgm:cxn modelId="{22DB1173-A1C3-4941-BD6A-173A1FFA7FFB}" type="presParOf" srcId="{907BCC0C-41E0-4A48-BF1B-FB38C5A15875}" destId="{429DA582-ED1E-4791-9648-9CE6EAC745EE}" srcOrd="2" destOrd="0" presId="urn:microsoft.com/office/officeart/2005/8/layout/hierarchy3"/>
    <dgm:cxn modelId="{662A2D65-5FE4-45F2-8E9F-97EE80245C73}" type="presParOf" srcId="{907BCC0C-41E0-4A48-BF1B-FB38C5A15875}" destId="{D93BC452-3EA6-4C4A-832A-000F23218450}" srcOrd="3" destOrd="0" presId="urn:microsoft.com/office/officeart/2005/8/layout/hierarchy3"/>
    <dgm:cxn modelId="{2B72799D-242D-441D-86A4-12EB954C39A3}" type="presParOf" srcId="{907BCC0C-41E0-4A48-BF1B-FB38C5A15875}" destId="{FD98A094-B1BA-4EBE-9503-C29275D5753C}" srcOrd="4" destOrd="0" presId="urn:microsoft.com/office/officeart/2005/8/layout/hierarchy3"/>
    <dgm:cxn modelId="{4070F1D0-2132-4852-AAC5-EECECAF26FA4}" type="presParOf" srcId="{907BCC0C-41E0-4A48-BF1B-FB38C5A15875}" destId="{9532B712-43E7-4E58-A841-824A5C329CC5}" srcOrd="5" destOrd="0" presId="urn:microsoft.com/office/officeart/2005/8/layout/hierarchy3"/>
    <dgm:cxn modelId="{3ABEEBBF-B948-40FC-B4BA-431FA39FA44A}" type="presParOf" srcId="{D594E86F-8DAF-407F-B5DD-D175B90355BE}" destId="{E3D91930-6617-4526-B2EB-FA046B7C73DD}" srcOrd="5" destOrd="0" presId="urn:microsoft.com/office/officeart/2005/8/layout/hierarchy3"/>
    <dgm:cxn modelId="{71A52A8D-21AC-40D1-8055-5BB5D61907F2}" type="presParOf" srcId="{E3D91930-6617-4526-B2EB-FA046B7C73DD}" destId="{45C5E72E-AB76-4CBA-85F9-60E71BC8E3FC}" srcOrd="0" destOrd="0" presId="urn:microsoft.com/office/officeart/2005/8/layout/hierarchy3"/>
    <dgm:cxn modelId="{C31690DC-D310-42BC-BCD5-DAE6FD7801C3}" type="presParOf" srcId="{45C5E72E-AB76-4CBA-85F9-60E71BC8E3FC}" destId="{B6051AD6-C3AC-4F7D-BB98-F072910D08C3}" srcOrd="0" destOrd="0" presId="urn:microsoft.com/office/officeart/2005/8/layout/hierarchy3"/>
    <dgm:cxn modelId="{6AD30C7B-9B72-40FE-AD9B-0FEC1E53712E}" type="presParOf" srcId="{45C5E72E-AB76-4CBA-85F9-60E71BC8E3FC}" destId="{60FB2746-983C-4598-95AC-A8CC8FCD0EC9}" srcOrd="1" destOrd="0" presId="urn:microsoft.com/office/officeart/2005/8/layout/hierarchy3"/>
    <dgm:cxn modelId="{7127C81F-5F0B-4B54-843A-8F528FFF9AED}" type="presParOf" srcId="{E3D91930-6617-4526-B2EB-FA046B7C73DD}" destId="{2C36041B-1183-4041-B8E2-ACA5AC98B0BE}" srcOrd="1" destOrd="0" presId="urn:microsoft.com/office/officeart/2005/8/layout/hierarchy3"/>
    <dgm:cxn modelId="{A65D1B38-6127-4137-9585-F271B6EB09F0}" type="presParOf" srcId="{2C36041B-1183-4041-B8E2-ACA5AC98B0BE}" destId="{B9B4CD28-A897-44DA-899F-CA897257D6D7}" srcOrd="0" destOrd="0" presId="urn:microsoft.com/office/officeart/2005/8/layout/hierarchy3"/>
    <dgm:cxn modelId="{11FD022A-330B-4ABB-A9AB-80E72F5CBBE0}" type="presParOf" srcId="{2C36041B-1183-4041-B8E2-ACA5AC98B0BE}" destId="{C3B86B22-5887-4605-92CF-39C03FD7B1C3}" srcOrd="1" destOrd="0" presId="urn:microsoft.com/office/officeart/2005/8/layout/hierarchy3"/>
    <dgm:cxn modelId="{B3E6EA62-A8BD-4E01-91AD-A95E1F8AFB49}" type="presParOf" srcId="{2C36041B-1183-4041-B8E2-ACA5AC98B0BE}" destId="{02001D78-4CA8-454F-93CF-8F4649AA0873}" srcOrd="2" destOrd="0" presId="urn:microsoft.com/office/officeart/2005/8/layout/hierarchy3"/>
    <dgm:cxn modelId="{428AE4E6-1809-43C3-AD3C-CC39904E60C2}" type="presParOf" srcId="{2C36041B-1183-4041-B8E2-ACA5AC98B0BE}" destId="{46120BDE-2C02-4FC4-977A-18DA5E5496A0}" srcOrd="3" destOrd="0" presId="urn:microsoft.com/office/officeart/2005/8/layout/hierarchy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57059F7-4AB5-43DD-9D50-B0DC2727E49A}" type="doc">
      <dgm:prSet loTypeId="urn:microsoft.com/office/officeart/2005/8/layout/radial3" loCatId="relationship" qsTypeId="urn:microsoft.com/office/officeart/2005/8/quickstyle/simple1" qsCatId="simple" csTypeId="urn:microsoft.com/office/officeart/2005/8/colors/accent6_1" csCatId="accent6" phldr="1"/>
      <dgm:spPr/>
      <dgm:t>
        <a:bodyPr/>
        <a:lstStyle/>
        <a:p>
          <a:endParaRPr lang="es-MX"/>
        </a:p>
      </dgm:t>
    </dgm:pt>
    <dgm:pt modelId="{6D0BF060-0E7A-481F-8349-30800E375A6F}">
      <dgm:prSet phldrT="[Texto]" custT="1"/>
      <dgm:spPr>
        <a:solidFill>
          <a:srgbClr val="CCECFF">
            <a:alpha val="50000"/>
          </a:srgbClr>
        </a:solidFill>
        <a:ln>
          <a:noFill/>
        </a:ln>
      </dgm:spPr>
      <dgm:t>
        <a:bodyPr/>
        <a:lstStyle/>
        <a:p>
          <a:r>
            <a:rPr lang="es-MX" sz="2000" b="1" dirty="0" smtClean="0">
              <a:ln>
                <a:noFill/>
              </a:ln>
            </a:rPr>
            <a:t>REGULAN</a:t>
          </a:r>
          <a:endParaRPr lang="es-MX" sz="2000" b="1" dirty="0">
            <a:ln>
              <a:noFill/>
            </a:ln>
          </a:endParaRPr>
        </a:p>
      </dgm:t>
    </dgm:pt>
    <dgm:pt modelId="{0CB6DC69-6058-448D-B66B-CE86198F5797}" type="parTrans" cxnId="{89218D20-616E-4D30-B747-697AAC69EC93}">
      <dgm:prSet/>
      <dgm:spPr/>
      <dgm:t>
        <a:bodyPr/>
        <a:lstStyle/>
        <a:p>
          <a:endParaRPr lang="es-MX" sz="3600"/>
        </a:p>
      </dgm:t>
    </dgm:pt>
    <dgm:pt modelId="{E443406E-3B4C-4D5B-AC00-B3EAEF8BFB02}" type="sibTrans" cxnId="{89218D20-616E-4D30-B747-697AAC69EC93}">
      <dgm:prSet/>
      <dgm:spPr/>
      <dgm:t>
        <a:bodyPr/>
        <a:lstStyle/>
        <a:p>
          <a:endParaRPr lang="es-MX" sz="3600"/>
        </a:p>
      </dgm:t>
    </dgm:pt>
    <dgm:pt modelId="{E78B26F6-99C8-4618-9F15-61A8845B5088}">
      <dgm:prSet phldrT="[Texto]" custT="1"/>
      <dgm:spPr>
        <a:solidFill>
          <a:srgbClr val="0066CC">
            <a:alpha val="50000"/>
          </a:srgbClr>
        </a:solidFill>
      </dgm:spPr>
      <dgm:t>
        <a:bodyPr/>
        <a:lstStyle/>
        <a:p>
          <a:r>
            <a:rPr lang="es-MX" sz="2000" dirty="0" smtClean="0"/>
            <a:t>TRANSPARENCIA</a:t>
          </a:r>
          <a:endParaRPr lang="es-MX" sz="2000" dirty="0"/>
        </a:p>
      </dgm:t>
    </dgm:pt>
    <dgm:pt modelId="{2F6F3F68-A584-4E67-BCAC-200B647376E8}" type="parTrans" cxnId="{CE9516C5-08B7-4775-929F-064C24CB150C}">
      <dgm:prSet/>
      <dgm:spPr/>
      <dgm:t>
        <a:bodyPr/>
        <a:lstStyle/>
        <a:p>
          <a:endParaRPr lang="es-MX" sz="3600"/>
        </a:p>
      </dgm:t>
    </dgm:pt>
    <dgm:pt modelId="{63D85046-F6AF-456F-AB96-EBD27D391B07}" type="sibTrans" cxnId="{CE9516C5-08B7-4775-929F-064C24CB150C}">
      <dgm:prSet/>
      <dgm:spPr/>
      <dgm:t>
        <a:bodyPr/>
        <a:lstStyle/>
        <a:p>
          <a:endParaRPr lang="es-MX" sz="3600"/>
        </a:p>
      </dgm:t>
    </dgm:pt>
    <dgm:pt modelId="{A83AC7F1-5AD9-4DE9-9691-50FBFC71989A}">
      <dgm:prSet phldrT="[Texto]" custT="1"/>
      <dgm:spPr>
        <a:solidFill>
          <a:srgbClr val="0066CC">
            <a:alpha val="50000"/>
          </a:srgbClr>
        </a:solidFill>
      </dgm:spPr>
      <dgm:t>
        <a:bodyPr/>
        <a:lstStyle/>
        <a:p>
          <a:r>
            <a:rPr lang="es-MX" sz="1800" dirty="0" smtClean="0"/>
            <a:t>PROTECCION DE DATOS</a:t>
          </a:r>
          <a:endParaRPr lang="es-MX" sz="1800" dirty="0"/>
        </a:p>
      </dgm:t>
    </dgm:pt>
    <dgm:pt modelId="{A67FAFBD-D633-401B-B243-018002E91A57}" type="parTrans" cxnId="{BC7FC3CF-6A87-4A3D-97CA-6C1499459B4D}">
      <dgm:prSet/>
      <dgm:spPr/>
      <dgm:t>
        <a:bodyPr/>
        <a:lstStyle/>
        <a:p>
          <a:endParaRPr lang="es-MX" sz="3600"/>
        </a:p>
      </dgm:t>
    </dgm:pt>
    <dgm:pt modelId="{AF0F0AE3-CF59-4DDA-BAC9-FA07F5733299}" type="sibTrans" cxnId="{BC7FC3CF-6A87-4A3D-97CA-6C1499459B4D}">
      <dgm:prSet/>
      <dgm:spPr/>
      <dgm:t>
        <a:bodyPr/>
        <a:lstStyle/>
        <a:p>
          <a:endParaRPr lang="es-MX" sz="3600"/>
        </a:p>
      </dgm:t>
    </dgm:pt>
    <dgm:pt modelId="{98D3410C-026F-43DE-ACA9-CE795DC59FD2}">
      <dgm:prSet phldrT="[Texto]" custT="1"/>
      <dgm:spPr>
        <a:solidFill>
          <a:srgbClr val="0066CC">
            <a:alpha val="50000"/>
          </a:srgbClr>
        </a:solidFill>
      </dgm:spPr>
      <dgm:t>
        <a:bodyPr/>
        <a:lstStyle/>
        <a:p>
          <a:r>
            <a:rPr lang="es-MX" sz="1800" dirty="0" smtClean="0"/>
            <a:t>ACCESO A LA INFORMACION PUBLICA</a:t>
          </a:r>
          <a:endParaRPr lang="es-MX" sz="1800" dirty="0"/>
        </a:p>
      </dgm:t>
    </dgm:pt>
    <dgm:pt modelId="{C6CE897B-7061-4234-A716-67640F4E0F58}" type="parTrans" cxnId="{C218ACF5-618A-4969-8846-90180179FB13}">
      <dgm:prSet/>
      <dgm:spPr/>
      <dgm:t>
        <a:bodyPr/>
        <a:lstStyle/>
        <a:p>
          <a:endParaRPr lang="es-MX" sz="3600"/>
        </a:p>
      </dgm:t>
    </dgm:pt>
    <dgm:pt modelId="{70AF9C3B-4210-49ED-8A05-029A2E95EB31}" type="sibTrans" cxnId="{C218ACF5-618A-4969-8846-90180179FB13}">
      <dgm:prSet/>
      <dgm:spPr/>
      <dgm:t>
        <a:bodyPr/>
        <a:lstStyle/>
        <a:p>
          <a:endParaRPr lang="es-MX" sz="3600"/>
        </a:p>
      </dgm:t>
    </dgm:pt>
    <dgm:pt modelId="{C2562263-929E-4391-B14D-8FD55FD4C580}" type="pres">
      <dgm:prSet presAssocID="{657059F7-4AB5-43DD-9D50-B0DC2727E49A}" presName="composite" presStyleCnt="0">
        <dgm:presLayoutVars>
          <dgm:chMax val="1"/>
          <dgm:dir/>
          <dgm:resizeHandles val="exact"/>
        </dgm:presLayoutVars>
      </dgm:prSet>
      <dgm:spPr/>
      <dgm:t>
        <a:bodyPr/>
        <a:lstStyle/>
        <a:p>
          <a:endParaRPr lang="es-MX"/>
        </a:p>
      </dgm:t>
    </dgm:pt>
    <dgm:pt modelId="{F77554D0-3243-4686-81FE-7B9FFF3D997F}" type="pres">
      <dgm:prSet presAssocID="{657059F7-4AB5-43DD-9D50-B0DC2727E49A}" presName="radial" presStyleCnt="0">
        <dgm:presLayoutVars>
          <dgm:animLvl val="ctr"/>
        </dgm:presLayoutVars>
      </dgm:prSet>
      <dgm:spPr/>
      <dgm:t>
        <a:bodyPr/>
        <a:lstStyle/>
        <a:p>
          <a:endParaRPr lang="es-MX"/>
        </a:p>
      </dgm:t>
    </dgm:pt>
    <dgm:pt modelId="{FCEDDD30-A74D-4B23-BAD5-C97E2743B096}" type="pres">
      <dgm:prSet presAssocID="{6D0BF060-0E7A-481F-8349-30800E375A6F}" presName="centerShape" presStyleLbl="vennNode1" presStyleIdx="0" presStyleCnt="4" custScaleX="102224" custScaleY="108888"/>
      <dgm:spPr/>
      <dgm:t>
        <a:bodyPr/>
        <a:lstStyle/>
        <a:p>
          <a:endParaRPr lang="es-MX"/>
        </a:p>
      </dgm:t>
    </dgm:pt>
    <dgm:pt modelId="{A69E54D9-242A-4FAC-A88E-9D193EA4744D}" type="pres">
      <dgm:prSet presAssocID="{E78B26F6-99C8-4618-9F15-61A8845B5088}" presName="node" presStyleLbl="vennNode1" presStyleIdx="1" presStyleCnt="4" custScaleX="207867" custScaleY="89719">
        <dgm:presLayoutVars>
          <dgm:bulletEnabled val="1"/>
        </dgm:presLayoutVars>
      </dgm:prSet>
      <dgm:spPr/>
      <dgm:t>
        <a:bodyPr/>
        <a:lstStyle/>
        <a:p>
          <a:endParaRPr lang="es-MX"/>
        </a:p>
      </dgm:t>
    </dgm:pt>
    <dgm:pt modelId="{E9E7599A-6E26-4419-98B8-A092FBBDBC5E}" type="pres">
      <dgm:prSet presAssocID="{A83AC7F1-5AD9-4DE9-9691-50FBFC71989A}" presName="node" presStyleLbl="vennNode1" presStyleIdx="2" presStyleCnt="4" custScaleX="211907" custScaleY="91786" custRadScaleRad="117080" custRadScaleInc="-5725">
        <dgm:presLayoutVars>
          <dgm:bulletEnabled val="1"/>
        </dgm:presLayoutVars>
      </dgm:prSet>
      <dgm:spPr/>
      <dgm:t>
        <a:bodyPr/>
        <a:lstStyle/>
        <a:p>
          <a:endParaRPr lang="es-MX"/>
        </a:p>
      </dgm:t>
    </dgm:pt>
    <dgm:pt modelId="{F0677618-5ABE-41CB-9DE0-9005D32ADA1D}" type="pres">
      <dgm:prSet presAssocID="{98D3410C-026F-43DE-ACA9-CE795DC59FD2}" presName="node" presStyleLbl="vennNode1" presStyleIdx="3" presStyleCnt="4" custScaleX="199906" custScaleY="95148" custRadScaleRad="111398" custRadScaleInc="5944">
        <dgm:presLayoutVars>
          <dgm:bulletEnabled val="1"/>
        </dgm:presLayoutVars>
      </dgm:prSet>
      <dgm:spPr/>
      <dgm:t>
        <a:bodyPr/>
        <a:lstStyle/>
        <a:p>
          <a:endParaRPr lang="es-MX"/>
        </a:p>
      </dgm:t>
    </dgm:pt>
  </dgm:ptLst>
  <dgm:cxnLst>
    <dgm:cxn modelId="{C218ACF5-618A-4969-8846-90180179FB13}" srcId="{6D0BF060-0E7A-481F-8349-30800E375A6F}" destId="{98D3410C-026F-43DE-ACA9-CE795DC59FD2}" srcOrd="2" destOrd="0" parTransId="{C6CE897B-7061-4234-A716-67640F4E0F58}" sibTransId="{70AF9C3B-4210-49ED-8A05-029A2E95EB31}"/>
    <dgm:cxn modelId="{658E0EA8-89E9-4118-939C-378155C5F1E8}" type="presOf" srcId="{6D0BF060-0E7A-481F-8349-30800E375A6F}" destId="{FCEDDD30-A74D-4B23-BAD5-C97E2743B096}" srcOrd="0" destOrd="0" presId="urn:microsoft.com/office/officeart/2005/8/layout/radial3"/>
    <dgm:cxn modelId="{139B0978-D9ED-4C3B-A23D-5774B1DC4454}" type="presOf" srcId="{A83AC7F1-5AD9-4DE9-9691-50FBFC71989A}" destId="{E9E7599A-6E26-4419-98B8-A092FBBDBC5E}" srcOrd="0" destOrd="0" presId="urn:microsoft.com/office/officeart/2005/8/layout/radial3"/>
    <dgm:cxn modelId="{297AE25E-39EC-44E7-8078-9FE5F87F83BB}" type="presOf" srcId="{98D3410C-026F-43DE-ACA9-CE795DC59FD2}" destId="{F0677618-5ABE-41CB-9DE0-9005D32ADA1D}" srcOrd="0" destOrd="0" presId="urn:microsoft.com/office/officeart/2005/8/layout/radial3"/>
    <dgm:cxn modelId="{B836D5DD-7ADE-4DD9-BA70-E8F268A766CE}" type="presOf" srcId="{657059F7-4AB5-43DD-9D50-B0DC2727E49A}" destId="{C2562263-929E-4391-B14D-8FD55FD4C580}" srcOrd="0" destOrd="0" presId="urn:microsoft.com/office/officeart/2005/8/layout/radial3"/>
    <dgm:cxn modelId="{89218D20-616E-4D30-B747-697AAC69EC93}" srcId="{657059F7-4AB5-43DD-9D50-B0DC2727E49A}" destId="{6D0BF060-0E7A-481F-8349-30800E375A6F}" srcOrd="0" destOrd="0" parTransId="{0CB6DC69-6058-448D-B66B-CE86198F5797}" sibTransId="{E443406E-3B4C-4D5B-AC00-B3EAEF8BFB02}"/>
    <dgm:cxn modelId="{CE9516C5-08B7-4775-929F-064C24CB150C}" srcId="{6D0BF060-0E7A-481F-8349-30800E375A6F}" destId="{E78B26F6-99C8-4618-9F15-61A8845B5088}" srcOrd="0" destOrd="0" parTransId="{2F6F3F68-A584-4E67-BCAC-200B647376E8}" sibTransId="{63D85046-F6AF-456F-AB96-EBD27D391B07}"/>
    <dgm:cxn modelId="{F37F7F02-FDBF-4F8D-9E87-CAAFB0B9481B}" type="presOf" srcId="{E78B26F6-99C8-4618-9F15-61A8845B5088}" destId="{A69E54D9-242A-4FAC-A88E-9D193EA4744D}" srcOrd="0" destOrd="0" presId="urn:microsoft.com/office/officeart/2005/8/layout/radial3"/>
    <dgm:cxn modelId="{BC7FC3CF-6A87-4A3D-97CA-6C1499459B4D}" srcId="{6D0BF060-0E7A-481F-8349-30800E375A6F}" destId="{A83AC7F1-5AD9-4DE9-9691-50FBFC71989A}" srcOrd="1" destOrd="0" parTransId="{A67FAFBD-D633-401B-B243-018002E91A57}" sibTransId="{AF0F0AE3-CF59-4DDA-BAC9-FA07F5733299}"/>
    <dgm:cxn modelId="{8FA5B6C3-6330-4292-9A25-5081CE644B66}" type="presParOf" srcId="{C2562263-929E-4391-B14D-8FD55FD4C580}" destId="{F77554D0-3243-4686-81FE-7B9FFF3D997F}" srcOrd="0" destOrd="0" presId="urn:microsoft.com/office/officeart/2005/8/layout/radial3"/>
    <dgm:cxn modelId="{1F90DA93-6829-4A6A-BB4C-6DBAC802E95F}" type="presParOf" srcId="{F77554D0-3243-4686-81FE-7B9FFF3D997F}" destId="{FCEDDD30-A74D-4B23-BAD5-C97E2743B096}" srcOrd="0" destOrd="0" presId="urn:microsoft.com/office/officeart/2005/8/layout/radial3"/>
    <dgm:cxn modelId="{B07B205B-FEDE-4A4C-BBB5-4FFE4433806A}" type="presParOf" srcId="{F77554D0-3243-4686-81FE-7B9FFF3D997F}" destId="{A69E54D9-242A-4FAC-A88E-9D193EA4744D}" srcOrd="1" destOrd="0" presId="urn:microsoft.com/office/officeart/2005/8/layout/radial3"/>
    <dgm:cxn modelId="{2FEFEB63-2593-4138-824F-58540A7E3335}" type="presParOf" srcId="{F77554D0-3243-4686-81FE-7B9FFF3D997F}" destId="{E9E7599A-6E26-4419-98B8-A092FBBDBC5E}" srcOrd="2" destOrd="0" presId="urn:microsoft.com/office/officeart/2005/8/layout/radial3"/>
    <dgm:cxn modelId="{D2944D96-1149-46C0-BE0F-8F7214BF8C5A}" type="presParOf" srcId="{F77554D0-3243-4686-81FE-7B9FFF3D997F}" destId="{F0677618-5ABE-41CB-9DE0-9005D32ADA1D}" srcOrd="3" destOrd="0" presId="urn:microsoft.com/office/officeart/2005/8/layout/radial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2CF8940-D0EA-4A4B-9C6C-F1B664268325}">
      <dsp:nvSpPr>
        <dsp:cNvPr id="0" name=""/>
        <dsp:cNvSpPr/>
      </dsp:nvSpPr>
      <dsp:spPr>
        <a:xfrm>
          <a:off x="2040141" y="200311"/>
          <a:ext cx="2468634" cy="1234317"/>
        </a:xfrm>
        <a:prstGeom prst="roundRect">
          <a:avLst>
            <a:gd name="adj" fmla="val 10000"/>
          </a:avLst>
        </a:prstGeom>
        <a:solidFill>
          <a:schemeClr val="accent2">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MX" sz="2700" kern="1200" dirty="0" smtClean="0"/>
            <a:t>Gobierno Transparente.</a:t>
          </a:r>
          <a:endParaRPr lang="es-MX" sz="2700" kern="1200" dirty="0"/>
        </a:p>
      </dsp:txBody>
      <dsp:txXfrm>
        <a:off x="2040141" y="200311"/>
        <a:ext cx="2468634" cy="1234317"/>
      </dsp:txXfrm>
    </dsp:sp>
    <dsp:sp modelId="{F0CEED41-597A-47BE-B1AA-1D92C8862EBF}">
      <dsp:nvSpPr>
        <dsp:cNvPr id="0" name=""/>
        <dsp:cNvSpPr/>
      </dsp:nvSpPr>
      <dsp:spPr>
        <a:xfrm rot="3600000">
          <a:off x="3650084" y="2367658"/>
          <a:ext cx="1288172" cy="432011"/>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s-MX" sz="1900" kern="1200"/>
        </a:p>
      </dsp:txBody>
      <dsp:txXfrm rot="3600000">
        <a:off x="3650084" y="2367658"/>
        <a:ext cx="1288172" cy="432011"/>
      </dsp:txXfrm>
    </dsp:sp>
    <dsp:sp modelId="{F34DD87C-4630-48EC-95D3-466B577420CA}">
      <dsp:nvSpPr>
        <dsp:cNvPr id="0" name=""/>
        <dsp:cNvSpPr/>
      </dsp:nvSpPr>
      <dsp:spPr>
        <a:xfrm>
          <a:off x="4079566" y="3732699"/>
          <a:ext cx="2468634" cy="1234317"/>
        </a:xfrm>
        <a:prstGeom prst="roundRect">
          <a:avLst>
            <a:gd name="adj" fmla="val 10000"/>
          </a:avLst>
        </a:prstGeom>
        <a:solidFill>
          <a:schemeClr val="accent2">
            <a:hueOff val="-8103780"/>
            <a:satOff val="16667"/>
            <a:lumOff val="-1274"/>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MX" sz="2700" kern="1200" dirty="0" smtClean="0"/>
            <a:t>Acceso a la Información</a:t>
          </a:r>
          <a:endParaRPr lang="es-MX" sz="2700" kern="1200" dirty="0"/>
        </a:p>
      </dsp:txBody>
      <dsp:txXfrm>
        <a:off x="4079566" y="3732699"/>
        <a:ext cx="2468634" cy="1234317"/>
      </dsp:txXfrm>
    </dsp:sp>
    <dsp:sp modelId="{B4EE0FA8-2D27-4E68-8B43-3896FAAB04E4}">
      <dsp:nvSpPr>
        <dsp:cNvPr id="0" name=""/>
        <dsp:cNvSpPr/>
      </dsp:nvSpPr>
      <dsp:spPr>
        <a:xfrm rot="10800000">
          <a:off x="2630372" y="4133852"/>
          <a:ext cx="1288172" cy="432011"/>
        </a:xfrm>
        <a:prstGeom prst="leftRightArrow">
          <a:avLst>
            <a:gd name="adj1" fmla="val 60000"/>
            <a:gd name="adj2" fmla="val 50000"/>
          </a:avLst>
        </a:prstGeom>
        <a:solidFill>
          <a:schemeClr val="accent2">
            <a:hueOff val="-8103780"/>
            <a:satOff val="16667"/>
            <a:lumOff val="-127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s-MX" sz="1900" kern="1200"/>
        </a:p>
      </dsp:txBody>
      <dsp:txXfrm rot="10800000">
        <a:off x="2630372" y="4133852"/>
        <a:ext cx="1288172" cy="432011"/>
      </dsp:txXfrm>
    </dsp:sp>
    <dsp:sp modelId="{7AD75863-5955-4C1C-B67D-18D6203717DF}">
      <dsp:nvSpPr>
        <dsp:cNvPr id="0" name=""/>
        <dsp:cNvSpPr/>
      </dsp:nvSpPr>
      <dsp:spPr>
        <a:xfrm>
          <a:off x="716" y="3732699"/>
          <a:ext cx="2468634" cy="1234317"/>
        </a:xfrm>
        <a:prstGeom prst="roundRect">
          <a:avLst>
            <a:gd name="adj" fmla="val 10000"/>
          </a:avLst>
        </a:prstGeom>
        <a:solidFill>
          <a:schemeClr val="accent2">
            <a:hueOff val="-16207560"/>
            <a:satOff val="33334"/>
            <a:lumOff val="-2549"/>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MX" sz="2700" kern="1200" dirty="0" smtClean="0"/>
            <a:t>Rendición de Cuentas</a:t>
          </a:r>
          <a:endParaRPr lang="es-MX" sz="2700" kern="1200" dirty="0"/>
        </a:p>
      </dsp:txBody>
      <dsp:txXfrm>
        <a:off x="716" y="3732699"/>
        <a:ext cx="2468634" cy="1234317"/>
      </dsp:txXfrm>
    </dsp:sp>
    <dsp:sp modelId="{ABA46833-0B79-4AC6-9306-21735B7B148A}">
      <dsp:nvSpPr>
        <dsp:cNvPr id="0" name=""/>
        <dsp:cNvSpPr/>
      </dsp:nvSpPr>
      <dsp:spPr>
        <a:xfrm rot="18000000">
          <a:off x="1610659" y="2367658"/>
          <a:ext cx="1288172" cy="432011"/>
        </a:xfrm>
        <a:prstGeom prst="leftRightArrow">
          <a:avLst>
            <a:gd name="adj1" fmla="val 60000"/>
            <a:gd name="adj2" fmla="val 50000"/>
          </a:avLst>
        </a:prstGeom>
        <a:solidFill>
          <a:schemeClr val="accent2">
            <a:hueOff val="-16207560"/>
            <a:satOff val="33334"/>
            <a:lumOff val="-254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s-MX" sz="1900" kern="1200"/>
        </a:p>
      </dsp:txBody>
      <dsp:txXfrm rot="18000000">
        <a:off x="1610659" y="2367658"/>
        <a:ext cx="1288172" cy="43201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9193B9C-33CC-4253-82B9-41D6D2991126}">
      <dsp:nvSpPr>
        <dsp:cNvPr id="0" name=""/>
        <dsp:cNvSpPr/>
      </dsp:nvSpPr>
      <dsp:spPr>
        <a:xfrm>
          <a:off x="0" y="431480"/>
          <a:ext cx="8229600" cy="630000"/>
        </a:xfrm>
        <a:prstGeom prst="rect">
          <a:avLst/>
        </a:prstGeom>
        <a:solidFill>
          <a:schemeClr val="lt1">
            <a:alpha val="90000"/>
            <a:hueOff val="0"/>
            <a:satOff val="0"/>
            <a:lumOff val="0"/>
            <a:alphaOff val="0"/>
          </a:schemeClr>
        </a:solidFill>
        <a:ln w="400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BC9804-F90B-4555-B7B7-CD7D9CA62987}">
      <dsp:nvSpPr>
        <dsp:cNvPr id="0" name=""/>
        <dsp:cNvSpPr/>
      </dsp:nvSpPr>
      <dsp:spPr>
        <a:xfrm>
          <a:off x="442888" y="73012"/>
          <a:ext cx="5760720" cy="738000"/>
        </a:xfrm>
        <a:prstGeom prst="roundRect">
          <a:avLst/>
        </a:prstGeom>
        <a:solidFill>
          <a:srgbClr val="3366CC"/>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111250">
            <a:lnSpc>
              <a:spcPct val="90000"/>
            </a:lnSpc>
            <a:spcBef>
              <a:spcPct val="0"/>
            </a:spcBef>
            <a:spcAft>
              <a:spcPct val="35000"/>
            </a:spcAft>
          </a:pPr>
          <a:r>
            <a:rPr lang="es-MX" sz="2500" kern="1200" dirty="0" smtClean="0"/>
            <a:t>DOCUMENTADA</a:t>
          </a:r>
          <a:endParaRPr lang="es-MX" sz="2500" kern="1200" dirty="0"/>
        </a:p>
      </dsp:txBody>
      <dsp:txXfrm>
        <a:off x="442888" y="73012"/>
        <a:ext cx="5760720" cy="738000"/>
      </dsp:txXfrm>
    </dsp:sp>
    <dsp:sp modelId="{4FDCE26A-37B1-4B42-99CE-8F6B2909F0BE}">
      <dsp:nvSpPr>
        <dsp:cNvPr id="0" name=""/>
        <dsp:cNvSpPr/>
      </dsp:nvSpPr>
      <dsp:spPr>
        <a:xfrm>
          <a:off x="0" y="1565481"/>
          <a:ext cx="8229600" cy="630000"/>
        </a:xfrm>
        <a:prstGeom prst="rect">
          <a:avLst/>
        </a:prstGeom>
        <a:solidFill>
          <a:schemeClr val="lt1">
            <a:alpha val="90000"/>
            <a:hueOff val="0"/>
            <a:satOff val="0"/>
            <a:lumOff val="0"/>
            <a:alphaOff val="0"/>
          </a:schemeClr>
        </a:solidFill>
        <a:ln w="40000" cap="flat" cmpd="sng" algn="ctr">
          <a:solidFill>
            <a:schemeClr val="accent3">
              <a:hueOff val="395524"/>
              <a:satOff val="7441"/>
              <a:lumOff val="1961"/>
              <a:alphaOff val="0"/>
            </a:schemeClr>
          </a:solidFill>
          <a:prstDash val="solid"/>
        </a:ln>
        <a:effectLst/>
      </dsp:spPr>
      <dsp:style>
        <a:lnRef idx="2">
          <a:scrgbClr r="0" g="0" b="0"/>
        </a:lnRef>
        <a:fillRef idx="1">
          <a:scrgbClr r="0" g="0" b="0"/>
        </a:fillRef>
        <a:effectRef idx="0">
          <a:scrgbClr r="0" g="0" b="0"/>
        </a:effectRef>
        <a:fontRef idx="minor"/>
      </dsp:style>
    </dsp:sp>
    <dsp:sp modelId="{7CC2CDE5-419B-4137-9D10-E4D42F94A11C}">
      <dsp:nvSpPr>
        <dsp:cNvPr id="0" name=""/>
        <dsp:cNvSpPr/>
      </dsp:nvSpPr>
      <dsp:spPr>
        <a:xfrm>
          <a:off x="411480" y="1196481"/>
          <a:ext cx="5760720" cy="738000"/>
        </a:xfrm>
        <a:prstGeom prst="roundRect">
          <a:avLst/>
        </a:prstGeom>
        <a:solidFill>
          <a:srgbClr val="3366CC"/>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111250">
            <a:lnSpc>
              <a:spcPct val="90000"/>
            </a:lnSpc>
            <a:spcBef>
              <a:spcPct val="0"/>
            </a:spcBef>
            <a:spcAft>
              <a:spcPct val="35000"/>
            </a:spcAft>
          </a:pPr>
          <a:r>
            <a:rPr lang="es-MX" sz="2500" kern="1200" dirty="0" smtClean="0"/>
            <a:t>ORDENADA</a:t>
          </a:r>
          <a:endParaRPr lang="es-MX" sz="2500" kern="1200" dirty="0"/>
        </a:p>
      </dsp:txBody>
      <dsp:txXfrm>
        <a:off x="411480" y="1196481"/>
        <a:ext cx="5760720" cy="738000"/>
      </dsp:txXfrm>
    </dsp:sp>
    <dsp:sp modelId="{B9440C58-E11C-463D-8170-1A952EC9AB2D}">
      <dsp:nvSpPr>
        <dsp:cNvPr id="0" name=""/>
        <dsp:cNvSpPr/>
      </dsp:nvSpPr>
      <dsp:spPr>
        <a:xfrm>
          <a:off x="0" y="2699480"/>
          <a:ext cx="8229600" cy="630000"/>
        </a:xfrm>
        <a:prstGeom prst="rect">
          <a:avLst/>
        </a:prstGeom>
        <a:solidFill>
          <a:schemeClr val="lt1">
            <a:alpha val="90000"/>
            <a:hueOff val="0"/>
            <a:satOff val="0"/>
            <a:lumOff val="0"/>
            <a:alphaOff val="0"/>
          </a:schemeClr>
        </a:solidFill>
        <a:ln w="40000" cap="flat" cmpd="sng" algn="ctr">
          <a:solidFill>
            <a:schemeClr val="accent3">
              <a:hueOff val="791047"/>
              <a:satOff val="14882"/>
              <a:lumOff val="3922"/>
              <a:alphaOff val="0"/>
            </a:schemeClr>
          </a:solidFill>
          <a:prstDash val="solid"/>
        </a:ln>
        <a:effectLst/>
      </dsp:spPr>
      <dsp:style>
        <a:lnRef idx="2">
          <a:scrgbClr r="0" g="0" b="0"/>
        </a:lnRef>
        <a:fillRef idx="1">
          <a:scrgbClr r="0" g="0" b="0"/>
        </a:fillRef>
        <a:effectRef idx="0">
          <a:scrgbClr r="0" g="0" b="0"/>
        </a:effectRef>
        <a:fontRef idx="minor"/>
      </dsp:style>
    </dsp:sp>
    <dsp:sp modelId="{2F2C8176-0F1A-4047-BAB2-9EFCB8A82F85}">
      <dsp:nvSpPr>
        <dsp:cNvPr id="0" name=""/>
        <dsp:cNvSpPr/>
      </dsp:nvSpPr>
      <dsp:spPr>
        <a:xfrm>
          <a:off x="411480" y="2330480"/>
          <a:ext cx="5760720" cy="738000"/>
        </a:xfrm>
        <a:prstGeom prst="roundRect">
          <a:avLst/>
        </a:prstGeom>
        <a:solidFill>
          <a:srgbClr val="3366CC"/>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111250">
            <a:lnSpc>
              <a:spcPct val="90000"/>
            </a:lnSpc>
            <a:spcBef>
              <a:spcPct val="0"/>
            </a:spcBef>
            <a:spcAft>
              <a:spcPct val="35000"/>
            </a:spcAft>
          </a:pPr>
          <a:r>
            <a:rPr lang="es-MX" sz="2500" kern="1200" dirty="0" smtClean="0"/>
            <a:t>COMPLETA</a:t>
          </a:r>
          <a:endParaRPr lang="es-MX" sz="2500" kern="1200" dirty="0"/>
        </a:p>
      </dsp:txBody>
      <dsp:txXfrm>
        <a:off x="411480" y="2330480"/>
        <a:ext cx="5760720" cy="738000"/>
      </dsp:txXfrm>
    </dsp:sp>
    <dsp:sp modelId="{23DCE78C-43D5-4A45-8D12-81C59D275748}">
      <dsp:nvSpPr>
        <dsp:cNvPr id="0" name=""/>
        <dsp:cNvSpPr/>
      </dsp:nvSpPr>
      <dsp:spPr>
        <a:xfrm>
          <a:off x="0" y="3833481"/>
          <a:ext cx="8229600" cy="630000"/>
        </a:xfrm>
        <a:prstGeom prst="rect">
          <a:avLst/>
        </a:prstGeom>
        <a:solidFill>
          <a:schemeClr val="lt1">
            <a:alpha val="90000"/>
            <a:hueOff val="0"/>
            <a:satOff val="0"/>
            <a:lumOff val="0"/>
            <a:alphaOff val="0"/>
          </a:schemeClr>
        </a:solidFill>
        <a:ln w="40000" cap="flat" cmpd="sng" algn="ctr">
          <a:solidFill>
            <a:schemeClr val="accent3">
              <a:hueOff val="1186571"/>
              <a:satOff val="22323"/>
              <a:lumOff val="5883"/>
              <a:alphaOff val="0"/>
            </a:schemeClr>
          </a:solidFill>
          <a:prstDash val="solid"/>
        </a:ln>
        <a:effectLst/>
      </dsp:spPr>
      <dsp:style>
        <a:lnRef idx="2">
          <a:scrgbClr r="0" g="0" b="0"/>
        </a:lnRef>
        <a:fillRef idx="1">
          <a:scrgbClr r="0" g="0" b="0"/>
        </a:fillRef>
        <a:effectRef idx="0">
          <a:scrgbClr r="0" g="0" b="0"/>
        </a:effectRef>
        <a:fontRef idx="minor"/>
      </dsp:style>
    </dsp:sp>
    <dsp:sp modelId="{722B4D1B-A407-4805-9333-170DCB5DDE44}">
      <dsp:nvSpPr>
        <dsp:cNvPr id="0" name=""/>
        <dsp:cNvSpPr/>
      </dsp:nvSpPr>
      <dsp:spPr>
        <a:xfrm>
          <a:off x="411480" y="3464481"/>
          <a:ext cx="5760720" cy="738000"/>
        </a:xfrm>
        <a:prstGeom prst="roundRect">
          <a:avLst/>
        </a:prstGeom>
        <a:solidFill>
          <a:srgbClr val="3366CC"/>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111250">
            <a:lnSpc>
              <a:spcPct val="90000"/>
            </a:lnSpc>
            <a:spcBef>
              <a:spcPct val="0"/>
            </a:spcBef>
            <a:spcAft>
              <a:spcPct val="35000"/>
            </a:spcAft>
          </a:pPr>
          <a:r>
            <a:rPr lang="es-MX" sz="2500" kern="1200" dirty="0" smtClean="0"/>
            <a:t>PUBLICADA</a:t>
          </a:r>
          <a:endParaRPr lang="es-MX" sz="2500" kern="1200" dirty="0"/>
        </a:p>
      </dsp:txBody>
      <dsp:txXfrm>
        <a:off x="411480" y="3464481"/>
        <a:ext cx="5760720" cy="7380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E5B0E0-A06C-4DFE-A27C-3953A4279897}">
      <dsp:nvSpPr>
        <dsp:cNvPr id="0" name=""/>
        <dsp:cNvSpPr/>
      </dsp:nvSpPr>
      <dsp:spPr>
        <a:xfrm rot="16200000">
          <a:off x="36608" y="2441"/>
          <a:ext cx="3021894" cy="3021894"/>
        </a:xfrm>
        <a:prstGeom prst="upArrow">
          <a:avLst>
            <a:gd name="adj1" fmla="val 50000"/>
            <a:gd name="adj2" fmla="val 35000"/>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MX" sz="2000" kern="1200" dirty="0" smtClean="0"/>
            <a:t>DERECHOS</a:t>
          </a:r>
          <a:endParaRPr lang="es-MX" sz="2000" kern="1200" dirty="0"/>
        </a:p>
      </dsp:txBody>
      <dsp:txXfrm rot="16200000">
        <a:off x="36608" y="2441"/>
        <a:ext cx="3021894" cy="3021894"/>
      </dsp:txXfrm>
    </dsp:sp>
    <dsp:sp modelId="{58342A9B-76C8-457D-AF59-1E0C0456AABA}">
      <dsp:nvSpPr>
        <dsp:cNvPr id="0" name=""/>
        <dsp:cNvSpPr/>
      </dsp:nvSpPr>
      <dsp:spPr>
        <a:xfrm rot="5400000">
          <a:off x="3754646" y="1220"/>
          <a:ext cx="3021894" cy="3021894"/>
        </a:xfrm>
        <a:prstGeom prst="upArrow">
          <a:avLst>
            <a:gd name="adj1" fmla="val 50000"/>
            <a:gd name="adj2" fmla="val 35000"/>
          </a:avLst>
        </a:prstGeom>
        <a:solidFill>
          <a:schemeClr val="accent5">
            <a:hueOff val="-18055798"/>
            <a:satOff val="44459"/>
            <a:lumOff val="-98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MX" sz="2000" kern="1200" dirty="0" smtClean="0"/>
            <a:t>OBLIGACIONES</a:t>
          </a:r>
          <a:endParaRPr lang="es-MX" sz="2000" kern="1200" dirty="0"/>
        </a:p>
      </dsp:txBody>
      <dsp:txXfrm rot="5400000">
        <a:off x="3754646" y="1220"/>
        <a:ext cx="3021894" cy="302189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54DCDFA-36ED-41A8-989B-069E6DD2B00C}">
      <dsp:nvSpPr>
        <dsp:cNvPr id="0" name=""/>
        <dsp:cNvSpPr/>
      </dsp:nvSpPr>
      <dsp:spPr>
        <a:xfrm>
          <a:off x="2571768" y="0"/>
          <a:ext cx="1285884" cy="871543"/>
        </a:xfrm>
        <a:prstGeom prst="trapezoid">
          <a:avLst>
            <a:gd name="adj" fmla="val 73770"/>
          </a:avLst>
        </a:prstGeom>
        <a:solidFill>
          <a:srgbClr val="0066CC">
            <a:alpha val="89804"/>
          </a:srgbClr>
        </a:solidFill>
        <a:ln>
          <a:noFill/>
        </a:ln>
        <a:effectLst>
          <a:outerShdw blurRad="50800" dist="25000" dir="5400000" rotWithShape="0">
            <a:schemeClr val="accent3">
              <a:alpha val="90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s-MX" sz="1800" kern="1200" dirty="0" smtClean="0"/>
        </a:p>
        <a:p>
          <a:pPr lvl="0" algn="ctr" defTabSz="800100">
            <a:lnSpc>
              <a:spcPct val="90000"/>
            </a:lnSpc>
            <a:spcBef>
              <a:spcPct val="0"/>
            </a:spcBef>
            <a:spcAft>
              <a:spcPct val="35000"/>
            </a:spcAft>
          </a:pPr>
          <a:r>
            <a:rPr lang="es-MX" sz="1800" b="1" kern="1200" dirty="0" smtClean="0"/>
            <a:t>COD</a:t>
          </a:r>
        </a:p>
        <a:p>
          <a:pPr lvl="0" algn="ctr" defTabSz="800100">
            <a:lnSpc>
              <a:spcPct val="90000"/>
            </a:lnSpc>
            <a:spcBef>
              <a:spcPct val="0"/>
            </a:spcBef>
            <a:spcAft>
              <a:spcPct val="35000"/>
            </a:spcAft>
          </a:pPr>
          <a:r>
            <a:rPr lang="es-MX" sz="1800" b="1" kern="1200" dirty="0" smtClean="0"/>
            <a:t>REGL</a:t>
          </a:r>
          <a:r>
            <a:rPr lang="es-MX" sz="1800" kern="1200" dirty="0" smtClean="0"/>
            <a:t>.</a:t>
          </a:r>
          <a:endParaRPr lang="es-MX" sz="1800" kern="1200" dirty="0"/>
        </a:p>
      </dsp:txBody>
      <dsp:txXfrm>
        <a:off x="2571768" y="0"/>
        <a:ext cx="1285884" cy="871543"/>
      </dsp:txXfrm>
    </dsp:sp>
    <dsp:sp modelId="{BB4F7DBB-A7A7-4D3C-82F0-FBEF282F4BF2}">
      <dsp:nvSpPr>
        <dsp:cNvPr id="0" name=""/>
        <dsp:cNvSpPr/>
      </dsp:nvSpPr>
      <dsp:spPr>
        <a:xfrm>
          <a:off x="1928826" y="871543"/>
          <a:ext cx="2571768" cy="871543"/>
        </a:xfrm>
        <a:prstGeom prst="trapezoid">
          <a:avLst>
            <a:gd name="adj" fmla="val 73770"/>
          </a:avLst>
        </a:prstGeom>
        <a:solidFill>
          <a:srgbClr val="CCECFF">
            <a:alpha val="76471"/>
          </a:srgbClr>
        </a:solidFill>
        <a:ln>
          <a:noFill/>
        </a:ln>
        <a:effectLst>
          <a:outerShdw blurRad="50800" dist="25000" dir="5400000" rotWithShape="0">
            <a:schemeClr val="accent3">
              <a:alpha val="90000"/>
              <a:hueOff val="0"/>
              <a:satOff val="0"/>
              <a:lumOff val="0"/>
              <a:alphaOff val="-1000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MX" sz="2000" kern="1200" dirty="0" smtClean="0"/>
            <a:t>LEYES ESTATALES</a:t>
          </a:r>
          <a:endParaRPr lang="es-MX" sz="2000" kern="1200" dirty="0"/>
        </a:p>
      </dsp:txBody>
      <dsp:txXfrm>
        <a:off x="2378885" y="871543"/>
        <a:ext cx="1671649" cy="871543"/>
      </dsp:txXfrm>
    </dsp:sp>
    <dsp:sp modelId="{343111DA-DCFE-48F8-9972-944EABD80864}">
      <dsp:nvSpPr>
        <dsp:cNvPr id="0" name=""/>
        <dsp:cNvSpPr/>
      </dsp:nvSpPr>
      <dsp:spPr>
        <a:xfrm>
          <a:off x="1285884" y="1743087"/>
          <a:ext cx="3857652" cy="871543"/>
        </a:xfrm>
        <a:prstGeom prst="trapezoid">
          <a:avLst>
            <a:gd name="adj" fmla="val 73770"/>
          </a:avLst>
        </a:prstGeom>
        <a:solidFill>
          <a:srgbClr val="CCECFF">
            <a:alpha val="76471"/>
          </a:srgbClr>
        </a:solidFill>
        <a:ln>
          <a:noFill/>
        </a:ln>
        <a:effectLst>
          <a:outerShdw blurRad="50800" dist="25000" dir="5400000" rotWithShape="0">
            <a:schemeClr val="accent3">
              <a:alpha val="90000"/>
              <a:hueOff val="0"/>
              <a:satOff val="0"/>
              <a:lumOff val="0"/>
              <a:alphaOff val="-2000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s-MX" sz="2800" kern="1200" dirty="0" smtClean="0"/>
            <a:t>LEY FEDERAL</a:t>
          </a:r>
          <a:endParaRPr lang="es-MX" sz="2800" kern="1200" dirty="0"/>
        </a:p>
      </dsp:txBody>
      <dsp:txXfrm>
        <a:off x="1960973" y="1743087"/>
        <a:ext cx="2507473" cy="871543"/>
      </dsp:txXfrm>
    </dsp:sp>
    <dsp:sp modelId="{BF03F507-EC32-41D1-B26B-05D1E42F4674}">
      <dsp:nvSpPr>
        <dsp:cNvPr id="0" name=""/>
        <dsp:cNvSpPr/>
      </dsp:nvSpPr>
      <dsp:spPr>
        <a:xfrm>
          <a:off x="642941" y="2614630"/>
          <a:ext cx="5143536" cy="871543"/>
        </a:xfrm>
        <a:prstGeom prst="trapezoid">
          <a:avLst>
            <a:gd name="adj" fmla="val 73770"/>
          </a:avLst>
        </a:prstGeom>
        <a:solidFill>
          <a:srgbClr val="66CCFF">
            <a:alpha val="63137"/>
          </a:srgbClr>
        </a:solidFill>
        <a:ln>
          <a:noFill/>
        </a:ln>
        <a:effectLst>
          <a:outerShdw blurRad="50800" dist="25000" dir="5400000" rotWithShape="0">
            <a:schemeClr val="accent3">
              <a:alpha val="90000"/>
              <a:hueOff val="0"/>
              <a:satOff val="0"/>
              <a:lumOff val="0"/>
              <a:alphaOff val="-3000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s-MX" sz="2800" kern="1200" dirty="0" smtClean="0"/>
            <a:t>LEYES GENERALES</a:t>
          </a:r>
          <a:endParaRPr lang="es-MX" sz="2800" kern="1200" dirty="0"/>
        </a:p>
      </dsp:txBody>
      <dsp:txXfrm>
        <a:off x="1543060" y="2614630"/>
        <a:ext cx="3343298" cy="871543"/>
      </dsp:txXfrm>
    </dsp:sp>
    <dsp:sp modelId="{6341251C-900F-41C0-85DB-9D35C44DAF7A}">
      <dsp:nvSpPr>
        <dsp:cNvPr id="0" name=""/>
        <dsp:cNvSpPr/>
      </dsp:nvSpPr>
      <dsp:spPr>
        <a:xfrm>
          <a:off x="0" y="3486174"/>
          <a:ext cx="6429420" cy="871543"/>
        </a:xfrm>
        <a:prstGeom prst="trapezoid">
          <a:avLst>
            <a:gd name="adj" fmla="val 73770"/>
          </a:avLst>
        </a:prstGeom>
        <a:solidFill>
          <a:srgbClr val="99CCFF">
            <a:alpha val="50000"/>
          </a:srgbClr>
        </a:solidFill>
        <a:ln>
          <a:noFill/>
        </a:ln>
        <a:effectLst>
          <a:outerShdw blurRad="50800" dist="25000" dir="5400000" rotWithShape="0">
            <a:schemeClr val="accent3">
              <a:alpha val="90000"/>
              <a:hueOff val="0"/>
              <a:satOff val="0"/>
              <a:lumOff val="0"/>
              <a:alphaOff val="-4000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s-MX" sz="2800" kern="1200" dirty="0" smtClean="0"/>
            <a:t>CONSTITUCIONES</a:t>
          </a:r>
          <a:endParaRPr lang="es-MX" sz="2800" kern="1200" dirty="0"/>
        </a:p>
      </dsp:txBody>
      <dsp:txXfrm>
        <a:off x="1125148" y="3486174"/>
        <a:ext cx="4179123" cy="87154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8D988FD-CF95-4FBA-8664-BF2B415A5455}">
      <dsp:nvSpPr>
        <dsp:cNvPr id="0" name=""/>
        <dsp:cNvSpPr/>
      </dsp:nvSpPr>
      <dsp:spPr>
        <a:xfrm>
          <a:off x="0" y="1496202"/>
          <a:ext cx="9144000" cy="1913890"/>
        </a:xfrm>
        <a:prstGeom prst="notched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0139B6-9F99-47EB-BB65-D80B0F3098A2}">
      <dsp:nvSpPr>
        <dsp:cNvPr id="0" name=""/>
        <dsp:cNvSpPr/>
      </dsp:nvSpPr>
      <dsp:spPr>
        <a:xfrm>
          <a:off x="3430" y="0"/>
          <a:ext cx="1827853" cy="1913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es-MX" sz="2000" kern="1200" dirty="0" smtClean="0">
              <a:solidFill>
                <a:srgbClr val="0070C0"/>
              </a:solidFill>
            </a:rPr>
            <a:t>DAI Constitución</a:t>
          </a:r>
          <a:endParaRPr lang="es-MX" sz="2000" kern="1200" dirty="0">
            <a:solidFill>
              <a:srgbClr val="0070C0"/>
            </a:solidFill>
          </a:endParaRPr>
        </a:p>
      </dsp:txBody>
      <dsp:txXfrm>
        <a:off x="3430" y="0"/>
        <a:ext cx="1827853" cy="1913890"/>
      </dsp:txXfrm>
    </dsp:sp>
    <dsp:sp modelId="{CDA46E08-3333-4256-B2BF-8B7E750EDC9B}">
      <dsp:nvSpPr>
        <dsp:cNvPr id="0" name=""/>
        <dsp:cNvSpPr/>
      </dsp:nvSpPr>
      <dsp:spPr>
        <a:xfrm>
          <a:off x="561264" y="2048804"/>
          <a:ext cx="712187" cy="687115"/>
        </a:xfrm>
        <a:prstGeom prst="ellipse">
          <a:avLst/>
        </a:prstGeom>
        <a:solidFill>
          <a:srgbClr val="00B0F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E2774B-A79A-491A-8C06-5812E7FF51DA}">
      <dsp:nvSpPr>
        <dsp:cNvPr id="0" name=""/>
        <dsp:cNvSpPr/>
      </dsp:nvSpPr>
      <dsp:spPr>
        <a:xfrm>
          <a:off x="1233985" y="2870834"/>
          <a:ext cx="2394697" cy="1913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es-MX" sz="2000" kern="1200" dirty="0" smtClean="0">
              <a:solidFill>
                <a:srgbClr val="00B050"/>
              </a:solidFill>
            </a:rPr>
            <a:t>LFTAIPGIFAI</a:t>
          </a:r>
          <a:endParaRPr lang="es-MX" sz="2000" kern="1200" dirty="0">
            <a:solidFill>
              <a:srgbClr val="00B050"/>
            </a:solidFill>
          </a:endParaRPr>
        </a:p>
      </dsp:txBody>
      <dsp:txXfrm>
        <a:off x="1233985" y="2870834"/>
        <a:ext cx="2394697" cy="1913890"/>
      </dsp:txXfrm>
    </dsp:sp>
    <dsp:sp modelId="{A8D5F043-0161-476B-8B94-7FF6AF19C411}">
      <dsp:nvSpPr>
        <dsp:cNvPr id="0" name=""/>
        <dsp:cNvSpPr/>
      </dsp:nvSpPr>
      <dsp:spPr>
        <a:xfrm>
          <a:off x="2129921" y="2153126"/>
          <a:ext cx="478472" cy="478472"/>
        </a:xfrm>
        <a:prstGeom prst="ellipse">
          <a:avLst/>
        </a:prstGeom>
        <a:solidFill>
          <a:srgbClr val="00B0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42DF5F-598F-425B-A87D-064FEBA02DC5}">
      <dsp:nvSpPr>
        <dsp:cNvPr id="0" name=""/>
        <dsp:cNvSpPr/>
      </dsp:nvSpPr>
      <dsp:spPr>
        <a:xfrm>
          <a:off x="3135002" y="0"/>
          <a:ext cx="1436721" cy="1913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es-MX" sz="2000" kern="1200" dirty="0" smtClean="0">
              <a:solidFill>
                <a:srgbClr val="FF00FF"/>
              </a:solidFill>
            </a:rPr>
            <a:t>LEYES ESTATALES/DERECHO HUMANO.</a:t>
          </a:r>
          <a:endParaRPr lang="es-MX" sz="2000" kern="1200" dirty="0">
            <a:solidFill>
              <a:srgbClr val="FF00FF"/>
            </a:solidFill>
          </a:endParaRPr>
        </a:p>
      </dsp:txBody>
      <dsp:txXfrm>
        <a:off x="3135002" y="0"/>
        <a:ext cx="1436721" cy="1913890"/>
      </dsp:txXfrm>
    </dsp:sp>
    <dsp:sp modelId="{D076B88C-859A-4E0A-AD06-97F85DCE5EBF}">
      <dsp:nvSpPr>
        <dsp:cNvPr id="0" name=""/>
        <dsp:cNvSpPr/>
      </dsp:nvSpPr>
      <dsp:spPr>
        <a:xfrm>
          <a:off x="3594577" y="2153126"/>
          <a:ext cx="478472" cy="478472"/>
        </a:xfrm>
        <a:prstGeom prst="ellipse">
          <a:avLst/>
        </a:prstGeom>
        <a:solidFill>
          <a:srgbClr val="FF00FF"/>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701FAE-B171-4EBD-95E3-40B6214D4BEB}">
      <dsp:nvSpPr>
        <dsp:cNvPr id="0" name=""/>
        <dsp:cNvSpPr/>
      </dsp:nvSpPr>
      <dsp:spPr>
        <a:xfrm>
          <a:off x="4427978" y="2870834"/>
          <a:ext cx="1210885" cy="1913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es-MX" sz="2000" b="1" kern="1200" dirty="0" smtClean="0">
              <a:solidFill>
                <a:srgbClr val="9900FF"/>
              </a:solidFill>
            </a:rPr>
            <a:t>TITULO V</a:t>
          </a:r>
        </a:p>
        <a:p>
          <a:pPr lvl="0" algn="ctr" defTabSz="889000">
            <a:lnSpc>
              <a:spcPct val="90000"/>
            </a:lnSpc>
            <a:spcBef>
              <a:spcPct val="0"/>
            </a:spcBef>
            <a:spcAft>
              <a:spcPct val="35000"/>
            </a:spcAft>
          </a:pPr>
          <a:r>
            <a:rPr lang="es-MX" sz="2000" b="1" kern="1200" dirty="0" smtClean="0">
              <a:solidFill>
                <a:srgbClr val="9900FF"/>
              </a:solidFill>
            </a:rPr>
            <a:t> LGCG</a:t>
          </a:r>
          <a:endParaRPr lang="es-MX" sz="2000" b="1" kern="1200" dirty="0">
            <a:solidFill>
              <a:srgbClr val="9900FF"/>
            </a:solidFill>
          </a:endParaRPr>
        </a:p>
      </dsp:txBody>
      <dsp:txXfrm>
        <a:off x="4427978" y="2870834"/>
        <a:ext cx="1210885" cy="1913890"/>
      </dsp:txXfrm>
    </dsp:sp>
    <dsp:sp modelId="{92663823-34C0-4E13-97C8-23C322D6B8D2}">
      <dsp:nvSpPr>
        <dsp:cNvPr id="0" name=""/>
        <dsp:cNvSpPr/>
      </dsp:nvSpPr>
      <dsp:spPr>
        <a:xfrm>
          <a:off x="4851479" y="2153126"/>
          <a:ext cx="478472" cy="478472"/>
        </a:xfrm>
        <a:prstGeom prst="ellipse">
          <a:avLst/>
        </a:prstGeom>
        <a:solidFill>
          <a:srgbClr val="9900FF"/>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77DF89-2E1D-4EF2-9A16-799F9C60A52E}">
      <dsp:nvSpPr>
        <dsp:cNvPr id="0" name=""/>
        <dsp:cNvSpPr/>
      </dsp:nvSpPr>
      <dsp:spPr>
        <a:xfrm>
          <a:off x="5798694" y="0"/>
          <a:ext cx="1127149" cy="1913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es-MX" sz="2000" kern="1200" dirty="0" smtClean="0">
              <a:solidFill>
                <a:srgbClr val="002060"/>
              </a:solidFill>
            </a:rPr>
            <a:t>ORG. AUTON.</a:t>
          </a:r>
          <a:endParaRPr lang="es-MX" sz="2000" kern="1200" dirty="0">
            <a:solidFill>
              <a:srgbClr val="002060"/>
            </a:solidFill>
          </a:endParaRPr>
        </a:p>
      </dsp:txBody>
      <dsp:txXfrm>
        <a:off x="5798694" y="0"/>
        <a:ext cx="1127149" cy="1913890"/>
      </dsp:txXfrm>
    </dsp:sp>
    <dsp:sp modelId="{9A1EE7BD-8858-4760-88E7-6347968DD51D}">
      <dsp:nvSpPr>
        <dsp:cNvPr id="0" name=""/>
        <dsp:cNvSpPr/>
      </dsp:nvSpPr>
      <dsp:spPr>
        <a:xfrm>
          <a:off x="6045759" y="2153126"/>
          <a:ext cx="478472" cy="478472"/>
        </a:xfrm>
        <a:prstGeom prst="ellipse">
          <a:avLst/>
        </a:prstGeom>
        <a:solidFill>
          <a:srgbClr val="00206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7F2702-1D39-4633-8103-23234559EF1C}">
      <dsp:nvSpPr>
        <dsp:cNvPr id="0" name=""/>
        <dsp:cNvSpPr/>
      </dsp:nvSpPr>
      <dsp:spPr>
        <a:xfrm>
          <a:off x="2395620" y="652797"/>
          <a:ext cx="4352759" cy="4352759"/>
        </a:xfrm>
        <a:prstGeom prst="blockArc">
          <a:avLst>
            <a:gd name="adj1" fmla="val 9000000"/>
            <a:gd name="adj2" fmla="val 16200000"/>
            <a:gd name="adj3" fmla="val 4642"/>
          </a:avLst>
        </a:prstGeom>
        <a:solidFill>
          <a:srgbClr val="0070C0"/>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7D607E41-B493-49B3-B4A2-DB1BD4F7BF50}">
      <dsp:nvSpPr>
        <dsp:cNvPr id="0" name=""/>
        <dsp:cNvSpPr/>
      </dsp:nvSpPr>
      <dsp:spPr>
        <a:xfrm>
          <a:off x="2395620" y="652797"/>
          <a:ext cx="4352759" cy="4352759"/>
        </a:xfrm>
        <a:prstGeom prst="blockArc">
          <a:avLst>
            <a:gd name="adj1" fmla="val 1800000"/>
            <a:gd name="adj2" fmla="val 9000000"/>
            <a:gd name="adj3" fmla="val 4642"/>
          </a:avLst>
        </a:prstGeom>
        <a:solidFill>
          <a:srgbClr val="0070C0"/>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4D504DD7-39B3-450D-ACC1-C2FF5357C1D1}">
      <dsp:nvSpPr>
        <dsp:cNvPr id="0" name=""/>
        <dsp:cNvSpPr/>
      </dsp:nvSpPr>
      <dsp:spPr>
        <a:xfrm>
          <a:off x="2395620" y="652797"/>
          <a:ext cx="4352759" cy="4352759"/>
        </a:xfrm>
        <a:prstGeom prst="blockArc">
          <a:avLst>
            <a:gd name="adj1" fmla="val 16200000"/>
            <a:gd name="adj2" fmla="val 1800000"/>
            <a:gd name="adj3" fmla="val 4642"/>
          </a:avLst>
        </a:prstGeom>
        <a:solidFill>
          <a:srgbClr val="0070C0"/>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B9754413-0B14-47C1-AD05-B48E2BF212AA}">
      <dsp:nvSpPr>
        <dsp:cNvPr id="0" name=""/>
        <dsp:cNvSpPr/>
      </dsp:nvSpPr>
      <dsp:spPr>
        <a:xfrm>
          <a:off x="3569642" y="1826819"/>
          <a:ext cx="2004714" cy="2004714"/>
        </a:xfrm>
        <a:prstGeom prst="ellipse">
          <a:avLst/>
        </a:prstGeom>
        <a:solidFill>
          <a:srgbClr val="CC99FF"/>
        </a:solidFill>
        <a:ln>
          <a:noFill/>
        </a:ln>
        <a:effectLst>
          <a:outerShdw blurRad="50800" dist="25000" dir="5400000" rotWithShape="0">
            <a:schemeClr val="accent3">
              <a:hueOff val="0"/>
              <a:satOff val="0"/>
              <a:lumOff val="0"/>
              <a:alphaOff val="0"/>
              <a:shade val="30000"/>
              <a:satMod val="150000"/>
              <a:alpha val="3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s-MX" sz="6500" kern="1200" dirty="0" smtClean="0"/>
            <a:t>DAI</a:t>
          </a:r>
          <a:endParaRPr lang="es-MX" sz="6500" kern="1200" dirty="0"/>
        </a:p>
      </dsp:txBody>
      <dsp:txXfrm>
        <a:off x="3569642" y="1826819"/>
        <a:ext cx="2004714" cy="2004714"/>
      </dsp:txXfrm>
    </dsp:sp>
    <dsp:sp modelId="{05DD05EA-A60D-452B-ADC3-284D488926FB}">
      <dsp:nvSpPr>
        <dsp:cNvPr id="0" name=""/>
        <dsp:cNvSpPr/>
      </dsp:nvSpPr>
      <dsp:spPr>
        <a:xfrm>
          <a:off x="3870349" y="1666"/>
          <a:ext cx="1403300" cy="1403300"/>
        </a:xfrm>
        <a:prstGeom prst="ellipse">
          <a:avLst/>
        </a:prstGeom>
        <a:solidFill>
          <a:srgbClr val="6666FF"/>
        </a:solidFill>
        <a:ln>
          <a:noFill/>
        </a:ln>
        <a:effectLst>
          <a:outerShdw blurRad="39000" dist="25400" dir="5400000" rotWithShape="0">
            <a:schemeClr val="accent4">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s-MX" sz="2300" kern="1200" dirty="0" smtClean="0"/>
            <a:t>ART 6 CPEUM</a:t>
          </a:r>
          <a:endParaRPr lang="es-MX" sz="2300" kern="1200" dirty="0"/>
        </a:p>
      </dsp:txBody>
      <dsp:txXfrm>
        <a:off x="3870349" y="1666"/>
        <a:ext cx="1403300" cy="1403300"/>
      </dsp:txXfrm>
    </dsp:sp>
    <dsp:sp modelId="{A30AEAA7-21C6-4FA4-821C-04EA6E29BADD}">
      <dsp:nvSpPr>
        <dsp:cNvPr id="0" name=""/>
        <dsp:cNvSpPr/>
      </dsp:nvSpPr>
      <dsp:spPr>
        <a:xfrm>
          <a:off x="5711399" y="3190457"/>
          <a:ext cx="1403300" cy="1403300"/>
        </a:xfrm>
        <a:prstGeom prst="ellipse">
          <a:avLst/>
        </a:prstGeom>
        <a:solidFill>
          <a:srgbClr val="6666FF"/>
        </a:solidFill>
        <a:ln>
          <a:noFill/>
        </a:ln>
        <a:effectLst>
          <a:outerShdw blurRad="39000" dist="25400" dir="5400000" rotWithShape="0">
            <a:schemeClr val="accent4">
              <a:hueOff val="8617942"/>
              <a:satOff val="-21801"/>
              <a:lumOff val="98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s-MX" sz="2300" kern="1200" dirty="0" smtClean="0"/>
            <a:t>ART 8 CPEUM</a:t>
          </a:r>
          <a:endParaRPr lang="es-MX" sz="2300" kern="1200" dirty="0"/>
        </a:p>
      </dsp:txBody>
      <dsp:txXfrm>
        <a:off x="5711399" y="3190457"/>
        <a:ext cx="1403300" cy="1403300"/>
      </dsp:txXfrm>
    </dsp:sp>
    <dsp:sp modelId="{B5C26DC5-C8A3-49A1-B4A8-E75F81C477DF}">
      <dsp:nvSpPr>
        <dsp:cNvPr id="0" name=""/>
        <dsp:cNvSpPr/>
      </dsp:nvSpPr>
      <dsp:spPr>
        <a:xfrm>
          <a:off x="2029300" y="3190457"/>
          <a:ext cx="1403300" cy="1403300"/>
        </a:xfrm>
        <a:prstGeom prst="ellipse">
          <a:avLst/>
        </a:prstGeom>
        <a:solidFill>
          <a:srgbClr val="6666FF"/>
        </a:solidFill>
        <a:ln>
          <a:noFill/>
        </a:ln>
        <a:effectLst>
          <a:outerShdw blurRad="39000" dist="25400" dir="5400000" rotWithShape="0">
            <a:schemeClr val="accent4">
              <a:hueOff val="17235884"/>
              <a:satOff val="-43603"/>
              <a:lumOff val="196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s-MX" sz="2300" kern="1200" dirty="0" smtClean="0"/>
            <a:t>ART 35-V CPEUM</a:t>
          </a:r>
          <a:endParaRPr lang="es-MX" sz="2300" kern="1200" dirty="0"/>
        </a:p>
      </dsp:txBody>
      <dsp:txXfrm>
        <a:off x="2029300" y="3190457"/>
        <a:ext cx="1403300" cy="140330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DE0D4D-C839-47BF-9638-9112BDDA39BA}">
      <dsp:nvSpPr>
        <dsp:cNvPr id="0" name=""/>
        <dsp:cNvSpPr/>
      </dsp:nvSpPr>
      <dsp:spPr>
        <a:xfrm>
          <a:off x="1151609" y="1269"/>
          <a:ext cx="2274870" cy="1364922"/>
        </a:xfrm>
        <a:prstGeom prst="rect">
          <a:avLst/>
        </a:prstGeom>
        <a:solidFill>
          <a:srgbClr val="06405A"/>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t>Estructura Orgánica</a:t>
          </a:r>
          <a:endParaRPr lang="es-MX" sz="2400" kern="1200" dirty="0"/>
        </a:p>
      </dsp:txBody>
      <dsp:txXfrm>
        <a:off x="1151609" y="1269"/>
        <a:ext cx="2274870" cy="1364922"/>
      </dsp:txXfrm>
    </dsp:sp>
    <dsp:sp modelId="{D86A546F-5AD6-4715-9A70-C19D5629C442}">
      <dsp:nvSpPr>
        <dsp:cNvPr id="0" name=""/>
        <dsp:cNvSpPr/>
      </dsp:nvSpPr>
      <dsp:spPr>
        <a:xfrm>
          <a:off x="3653967" y="1269"/>
          <a:ext cx="2274870" cy="1364922"/>
        </a:xfrm>
        <a:prstGeom prst="rect">
          <a:avLst/>
        </a:prstGeom>
        <a:solidFill>
          <a:srgbClr val="D95F4B"/>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t>Directorio</a:t>
          </a:r>
          <a:endParaRPr lang="es-MX" sz="2400" kern="1200" dirty="0"/>
        </a:p>
      </dsp:txBody>
      <dsp:txXfrm>
        <a:off x="3653967" y="1269"/>
        <a:ext cx="2274870" cy="1364922"/>
      </dsp:txXfrm>
    </dsp:sp>
    <dsp:sp modelId="{1350338C-7B13-4729-9CC7-A062ED98FBBF}">
      <dsp:nvSpPr>
        <dsp:cNvPr id="0" name=""/>
        <dsp:cNvSpPr/>
      </dsp:nvSpPr>
      <dsp:spPr>
        <a:xfrm>
          <a:off x="1172083" y="1586458"/>
          <a:ext cx="2274870" cy="1364922"/>
        </a:xfrm>
        <a:prstGeom prst="rect">
          <a:avLst/>
        </a:prstGeom>
        <a:solidFill>
          <a:srgbClr val="00CC99"/>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t>Metas y Objetivos</a:t>
          </a:r>
          <a:endParaRPr lang="es-MX" sz="2400" kern="1200" dirty="0"/>
        </a:p>
      </dsp:txBody>
      <dsp:txXfrm>
        <a:off x="1172083" y="1586458"/>
        <a:ext cx="2274870" cy="1364922"/>
      </dsp:txXfrm>
    </dsp:sp>
    <dsp:sp modelId="{2823C142-CE48-4A21-A252-69CFEC7ACB98}">
      <dsp:nvSpPr>
        <dsp:cNvPr id="0" name=""/>
        <dsp:cNvSpPr/>
      </dsp:nvSpPr>
      <dsp:spPr>
        <a:xfrm>
          <a:off x="3653967" y="1593678"/>
          <a:ext cx="2274870" cy="1364922"/>
        </a:xfrm>
        <a:prstGeom prst="rect">
          <a:avLst/>
        </a:prstGeom>
        <a:solidFill>
          <a:srgbClr val="FF9999"/>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t>Información Presupuestal</a:t>
          </a:r>
          <a:endParaRPr lang="es-MX" sz="2400" kern="1200" dirty="0"/>
        </a:p>
      </dsp:txBody>
      <dsp:txXfrm>
        <a:off x="3653967" y="1593678"/>
        <a:ext cx="2274870" cy="1364922"/>
      </dsp:txXfrm>
    </dsp:sp>
    <dsp:sp modelId="{1EB9901D-9026-4292-81E9-6678F9309395}">
      <dsp:nvSpPr>
        <dsp:cNvPr id="0" name=""/>
        <dsp:cNvSpPr/>
      </dsp:nvSpPr>
      <dsp:spPr>
        <a:xfrm>
          <a:off x="1151609" y="3186088"/>
          <a:ext cx="2274870" cy="1364922"/>
        </a:xfrm>
        <a:prstGeom prst="rect">
          <a:avLst/>
        </a:prstGeom>
        <a:solidFill>
          <a:srgbClr val="9966FF"/>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t>Información Adicional.</a:t>
          </a:r>
          <a:endParaRPr lang="es-MX" sz="2400" kern="1200" dirty="0"/>
        </a:p>
      </dsp:txBody>
      <dsp:txXfrm>
        <a:off x="1151609" y="3186088"/>
        <a:ext cx="2274870" cy="1364922"/>
      </dsp:txXfrm>
    </dsp:sp>
    <dsp:sp modelId="{400B2875-9AB4-45E4-8CF1-0DD4852EC5CF}">
      <dsp:nvSpPr>
        <dsp:cNvPr id="0" name=""/>
        <dsp:cNvSpPr/>
      </dsp:nvSpPr>
      <dsp:spPr>
        <a:xfrm>
          <a:off x="3653967" y="3186088"/>
          <a:ext cx="2274870" cy="1364922"/>
        </a:xfrm>
        <a:prstGeom prst="rect">
          <a:avLst/>
        </a:prstGeom>
        <a:solidFill>
          <a:srgbClr val="FFCC66"/>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t>Contrataciones</a:t>
          </a:r>
          <a:endParaRPr lang="es-MX" sz="2400" kern="1200" dirty="0"/>
        </a:p>
      </dsp:txBody>
      <dsp:txXfrm>
        <a:off x="3653967" y="3186088"/>
        <a:ext cx="2274870" cy="1364922"/>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C3CA2A-92F7-4B24-9D45-671F2617F317}">
      <dsp:nvSpPr>
        <dsp:cNvPr id="0" name=""/>
        <dsp:cNvSpPr/>
      </dsp:nvSpPr>
      <dsp:spPr>
        <a:xfrm>
          <a:off x="590143" y="2181"/>
          <a:ext cx="1133258" cy="566629"/>
        </a:xfrm>
        <a:prstGeom prst="roundRect">
          <a:avLst>
            <a:gd name="adj" fmla="val 10000"/>
          </a:avLst>
        </a:prstGeom>
        <a:solidFill>
          <a:srgbClr val="A50021"/>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lang="es-MX" sz="3300" kern="1200" dirty="0" smtClean="0"/>
            <a:t>2002</a:t>
          </a:r>
          <a:endParaRPr lang="es-MX" sz="3300" kern="1200" dirty="0"/>
        </a:p>
      </dsp:txBody>
      <dsp:txXfrm>
        <a:off x="590143" y="2181"/>
        <a:ext cx="1133258" cy="566629"/>
      </dsp:txXfrm>
    </dsp:sp>
    <dsp:sp modelId="{EC946C11-A1DC-46D9-89AF-E7CC96FED363}">
      <dsp:nvSpPr>
        <dsp:cNvPr id="0" name=""/>
        <dsp:cNvSpPr/>
      </dsp:nvSpPr>
      <dsp:spPr>
        <a:xfrm>
          <a:off x="703469" y="568811"/>
          <a:ext cx="113325" cy="424972"/>
        </a:xfrm>
        <a:custGeom>
          <a:avLst/>
          <a:gdLst/>
          <a:ahLst/>
          <a:cxnLst/>
          <a:rect l="0" t="0" r="0" b="0"/>
          <a:pathLst>
            <a:path>
              <a:moveTo>
                <a:pt x="0" y="0"/>
              </a:moveTo>
              <a:lnTo>
                <a:pt x="0" y="424972"/>
              </a:lnTo>
              <a:lnTo>
                <a:pt x="113325" y="42497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2D69D5-0A00-46B5-99AF-7998C255B162}">
      <dsp:nvSpPr>
        <dsp:cNvPr id="0" name=""/>
        <dsp:cNvSpPr/>
      </dsp:nvSpPr>
      <dsp:spPr>
        <a:xfrm>
          <a:off x="816795" y="710468"/>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FEDERAL</a:t>
          </a:r>
          <a:endParaRPr lang="es-MX" sz="1600" kern="1200" dirty="0"/>
        </a:p>
      </dsp:txBody>
      <dsp:txXfrm>
        <a:off x="816795" y="710468"/>
        <a:ext cx="906607" cy="566629"/>
      </dsp:txXfrm>
    </dsp:sp>
    <dsp:sp modelId="{6640AB13-F5B8-4C4C-B223-0059902A7037}">
      <dsp:nvSpPr>
        <dsp:cNvPr id="0" name=""/>
        <dsp:cNvSpPr/>
      </dsp:nvSpPr>
      <dsp:spPr>
        <a:xfrm>
          <a:off x="703469" y="568811"/>
          <a:ext cx="113325" cy="1133258"/>
        </a:xfrm>
        <a:custGeom>
          <a:avLst/>
          <a:gdLst/>
          <a:ahLst/>
          <a:cxnLst/>
          <a:rect l="0" t="0" r="0" b="0"/>
          <a:pathLst>
            <a:path>
              <a:moveTo>
                <a:pt x="0" y="0"/>
              </a:moveTo>
              <a:lnTo>
                <a:pt x="0" y="1133258"/>
              </a:lnTo>
              <a:lnTo>
                <a:pt x="113325" y="1133258"/>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B37524-0709-49BE-AD21-AE31FA4D8635}">
      <dsp:nvSpPr>
        <dsp:cNvPr id="0" name=""/>
        <dsp:cNvSpPr/>
      </dsp:nvSpPr>
      <dsp:spPr>
        <a:xfrm>
          <a:off x="816795" y="1418755"/>
          <a:ext cx="906607" cy="566629"/>
        </a:xfrm>
        <a:prstGeom prst="roundRect">
          <a:avLst>
            <a:gd name="adj" fmla="val 10000"/>
          </a:avLst>
        </a:prstGeom>
        <a:noFill/>
        <a:ln w="400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b="0" kern="1200" dirty="0" smtClean="0">
              <a:solidFill>
                <a:schemeClr val="tx1"/>
              </a:solidFill>
            </a:rPr>
            <a:t>JAL.</a:t>
          </a:r>
          <a:endParaRPr lang="es-MX" sz="1600" b="0" kern="1200" dirty="0">
            <a:solidFill>
              <a:schemeClr val="tx1"/>
            </a:solidFill>
          </a:endParaRPr>
        </a:p>
      </dsp:txBody>
      <dsp:txXfrm>
        <a:off x="816795" y="1418755"/>
        <a:ext cx="906607" cy="566629"/>
      </dsp:txXfrm>
    </dsp:sp>
    <dsp:sp modelId="{35ABD60D-B2E1-4A65-B2B4-64BC5E2DE65A}">
      <dsp:nvSpPr>
        <dsp:cNvPr id="0" name=""/>
        <dsp:cNvSpPr/>
      </dsp:nvSpPr>
      <dsp:spPr>
        <a:xfrm>
          <a:off x="703469" y="568811"/>
          <a:ext cx="113325" cy="1841545"/>
        </a:xfrm>
        <a:custGeom>
          <a:avLst/>
          <a:gdLst/>
          <a:ahLst/>
          <a:cxnLst/>
          <a:rect l="0" t="0" r="0" b="0"/>
          <a:pathLst>
            <a:path>
              <a:moveTo>
                <a:pt x="0" y="0"/>
              </a:moveTo>
              <a:lnTo>
                <a:pt x="0" y="1841545"/>
              </a:lnTo>
              <a:lnTo>
                <a:pt x="113325" y="1841545"/>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4170C9-D480-45D4-9562-A13415509AA4}">
      <dsp:nvSpPr>
        <dsp:cNvPr id="0" name=""/>
        <dsp:cNvSpPr/>
      </dsp:nvSpPr>
      <dsp:spPr>
        <a:xfrm>
          <a:off x="816795" y="2127042"/>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SIN.</a:t>
          </a:r>
          <a:endParaRPr lang="es-MX" sz="1600" kern="1200" dirty="0"/>
        </a:p>
      </dsp:txBody>
      <dsp:txXfrm>
        <a:off x="816795" y="2127042"/>
        <a:ext cx="906607" cy="566629"/>
      </dsp:txXfrm>
    </dsp:sp>
    <dsp:sp modelId="{C7EE338E-F458-40CB-90DD-F751C435970A}">
      <dsp:nvSpPr>
        <dsp:cNvPr id="0" name=""/>
        <dsp:cNvSpPr/>
      </dsp:nvSpPr>
      <dsp:spPr>
        <a:xfrm>
          <a:off x="703469" y="568811"/>
          <a:ext cx="113325" cy="2549832"/>
        </a:xfrm>
        <a:custGeom>
          <a:avLst/>
          <a:gdLst/>
          <a:ahLst/>
          <a:cxnLst/>
          <a:rect l="0" t="0" r="0" b="0"/>
          <a:pathLst>
            <a:path>
              <a:moveTo>
                <a:pt x="0" y="0"/>
              </a:moveTo>
              <a:lnTo>
                <a:pt x="0" y="2549832"/>
              </a:lnTo>
              <a:lnTo>
                <a:pt x="113325" y="254983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9E5E5F-D006-4B01-ADDC-66B321F18782}">
      <dsp:nvSpPr>
        <dsp:cNvPr id="0" name=""/>
        <dsp:cNvSpPr/>
      </dsp:nvSpPr>
      <dsp:spPr>
        <a:xfrm>
          <a:off x="816795" y="2835328"/>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AGS</a:t>
          </a:r>
          <a:endParaRPr lang="es-MX" sz="1600" kern="1200" dirty="0"/>
        </a:p>
      </dsp:txBody>
      <dsp:txXfrm>
        <a:off x="816795" y="2835328"/>
        <a:ext cx="906607" cy="566629"/>
      </dsp:txXfrm>
    </dsp:sp>
    <dsp:sp modelId="{FC27ECE5-007F-4E06-A27D-0F9478625387}">
      <dsp:nvSpPr>
        <dsp:cNvPr id="0" name=""/>
        <dsp:cNvSpPr/>
      </dsp:nvSpPr>
      <dsp:spPr>
        <a:xfrm>
          <a:off x="703469" y="568811"/>
          <a:ext cx="113325" cy="3258119"/>
        </a:xfrm>
        <a:custGeom>
          <a:avLst/>
          <a:gdLst/>
          <a:ahLst/>
          <a:cxnLst/>
          <a:rect l="0" t="0" r="0" b="0"/>
          <a:pathLst>
            <a:path>
              <a:moveTo>
                <a:pt x="0" y="0"/>
              </a:moveTo>
              <a:lnTo>
                <a:pt x="0" y="3258119"/>
              </a:lnTo>
              <a:lnTo>
                <a:pt x="113325" y="3258119"/>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54D4BD-EC7C-44FC-B6D2-503C65CC4627}">
      <dsp:nvSpPr>
        <dsp:cNvPr id="0" name=""/>
        <dsp:cNvSpPr/>
      </dsp:nvSpPr>
      <dsp:spPr>
        <a:xfrm>
          <a:off x="816795" y="354361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MICH.</a:t>
          </a:r>
          <a:endParaRPr lang="es-MX" sz="1600" kern="1200" dirty="0"/>
        </a:p>
      </dsp:txBody>
      <dsp:txXfrm>
        <a:off x="816795" y="3543615"/>
        <a:ext cx="906607" cy="566629"/>
      </dsp:txXfrm>
    </dsp:sp>
    <dsp:sp modelId="{59D065E0-2AA3-4C76-A532-769F5F474E5E}">
      <dsp:nvSpPr>
        <dsp:cNvPr id="0" name=""/>
        <dsp:cNvSpPr/>
      </dsp:nvSpPr>
      <dsp:spPr>
        <a:xfrm>
          <a:off x="703469" y="568811"/>
          <a:ext cx="113325" cy="3966405"/>
        </a:xfrm>
        <a:custGeom>
          <a:avLst/>
          <a:gdLst/>
          <a:ahLst/>
          <a:cxnLst/>
          <a:rect l="0" t="0" r="0" b="0"/>
          <a:pathLst>
            <a:path>
              <a:moveTo>
                <a:pt x="0" y="0"/>
              </a:moveTo>
              <a:lnTo>
                <a:pt x="0" y="3966405"/>
              </a:lnTo>
              <a:lnTo>
                <a:pt x="113325" y="3966405"/>
              </a:lnTo>
            </a:path>
          </a:pathLst>
        </a:custGeom>
        <a:noFill/>
        <a:ln w="40000" cap="flat" cmpd="sng" algn="ctr">
          <a:solidFill>
            <a:srgbClr val="A50021"/>
          </a:solidFill>
          <a:prstDash val="solid"/>
        </a:ln>
        <a:effectLst/>
      </dsp:spPr>
      <dsp:style>
        <a:lnRef idx="2">
          <a:scrgbClr r="0" g="0" b="0"/>
        </a:lnRef>
        <a:fillRef idx="0">
          <a:scrgbClr r="0" g="0" b="0"/>
        </a:fillRef>
        <a:effectRef idx="0">
          <a:scrgbClr r="0" g="0" b="0"/>
        </a:effectRef>
        <a:fontRef idx="minor"/>
      </dsp:style>
    </dsp:sp>
    <dsp:sp modelId="{89ACE2A6-383E-4EAC-ABFE-CB99A75B1142}">
      <dsp:nvSpPr>
        <dsp:cNvPr id="0" name=""/>
        <dsp:cNvSpPr/>
      </dsp:nvSpPr>
      <dsp:spPr>
        <a:xfrm>
          <a:off x="816795" y="4251902"/>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QRO.</a:t>
          </a:r>
          <a:endParaRPr lang="es-MX" sz="1600" kern="1200" dirty="0"/>
        </a:p>
      </dsp:txBody>
      <dsp:txXfrm>
        <a:off x="816795" y="4251902"/>
        <a:ext cx="906607" cy="566629"/>
      </dsp:txXfrm>
    </dsp:sp>
    <dsp:sp modelId="{8FD42DAD-9E0D-4ECB-96E9-E1659D757A25}">
      <dsp:nvSpPr>
        <dsp:cNvPr id="0" name=""/>
        <dsp:cNvSpPr/>
      </dsp:nvSpPr>
      <dsp:spPr>
        <a:xfrm>
          <a:off x="2006716" y="2181"/>
          <a:ext cx="1133258" cy="566629"/>
        </a:xfrm>
        <a:prstGeom prst="roundRect">
          <a:avLst>
            <a:gd name="adj" fmla="val 10000"/>
          </a:avLst>
        </a:prstGeom>
        <a:solidFill>
          <a:srgbClr val="9966FF"/>
        </a:solidFill>
        <a:ln w="40000" cap="flat" cmpd="sng" algn="ctr">
          <a:solidFill>
            <a:srgbClr val="9966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lang="es-MX" sz="3300" kern="1200" dirty="0" smtClean="0"/>
            <a:t>2003</a:t>
          </a:r>
          <a:endParaRPr lang="es-MX" sz="3300" kern="1200" dirty="0"/>
        </a:p>
      </dsp:txBody>
      <dsp:txXfrm>
        <a:off x="2006716" y="2181"/>
        <a:ext cx="1133258" cy="566629"/>
      </dsp:txXfrm>
    </dsp:sp>
    <dsp:sp modelId="{4D4EEAE5-CF07-4C91-9651-0DFADA434FF3}">
      <dsp:nvSpPr>
        <dsp:cNvPr id="0" name=""/>
        <dsp:cNvSpPr/>
      </dsp:nvSpPr>
      <dsp:spPr>
        <a:xfrm>
          <a:off x="2120042" y="568811"/>
          <a:ext cx="113325" cy="424972"/>
        </a:xfrm>
        <a:custGeom>
          <a:avLst/>
          <a:gdLst/>
          <a:ahLst/>
          <a:cxnLst/>
          <a:rect l="0" t="0" r="0" b="0"/>
          <a:pathLst>
            <a:path>
              <a:moveTo>
                <a:pt x="0" y="0"/>
              </a:moveTo>
              <a:lnTo>
                <a:pt x="0" y="424972"/>
              </a:lnTo>
              <a:lnTo>
                <a:pt x="113325" y="42497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85AE0D-348A-4E4E-89A7-A6BF4CB52CCE}">
      <dsp:nvSpPr>
        <dsp:cNvPr id="0" name=""/>
        <dsp:cNvSpPr/>
      </dsp:nvSpPr>
      <dsp:spPr>
        <a:xfrm>
          <a:off x="2233368" y="710468"/>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9966FF"/>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N.L.</a:t>
          </a:r>
          <a:endParaRPr lang="es-MX" sz="1600" kern="1200" dirty="0"/>
        </a:p>
      </dsp:txBody>
      <dsp:txXfrm>
        <a:off x="2233368" y="710468"/>
        <a:ext cx="906607" cy="566629"/>
      </dsp:txXfrm>
    </dsp:sp>
    <dsp:sp modelId="{8A6D2DCE-F4C0-4F2B-ABBE-3F0A47313971}">
      <dsp:nvSpPr>
        <dsp:cNvPr id="0" name=""/>
        <dsp:cNvSpPr/>
      </dsp:nvSpPr>
      <dsp:spPr>
        <a:xfrm>
          <a:off x="2120042" y="568811"/>
          <a:ext cx="113325" cy="1133258"/>
        </a:xfrm>
        <a:custGeom>
          <a:avLst/>
          <a:gdLst/>
          <a:ahLst/>
          <a:cxnLst/>
          <a:rect l="0" t="0" r="0" b="0"/>
          <a:pathLst>
            <a:path>
              <a:moveTo>
                <a:pt x="0" y="0"/>
              </a:moveTo>
              <a:lnTo>
                <a:pt x="0" y="1133258"/>
              </a:lnTo>
              <a:lnTo>
                <a:pt x="113325" y="1133258"/>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ABDAAF-1AF1-406C-85F8-4D801501440A}">
      <dsp:nvSpPr>
        <dsp:cNvPr id="0" name=""/>
        <dsp:cNvSpPr/>
      </dsp:nvSpPr>
      <dsp:spPr>
        <a:xfrm>
          <a:off x="2233368" y="141875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9966FF"/>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DGO.</a:t>
          </a:r>
          <a:endParaRPr lang="es-MX" sz="1600" kern="1200" dirty="0"/>
        </a:p>
      </dsp:txBody>
      <dsp:txXfrm>
        <a:off x="2233368" y="1418755"/>
        <a:ext cx="906607" cy="566629"/>
      </dsp:txXfrm>
    </dsp:sp>
    <dsp:sp modelId="{964F90E1-0DC5-477A-BB3E-A2B8D2D85231}">
      <dsp:nvSpPr>
        <dsp:cNvPr id="0" name=""/>
        <dsp:cNvSpPr/>
      </dsp:nvSpPr>
      <dsp:spPr>
        <a:xfrm>
          <a:off x="2120042" y="568811"/>
          <a:ext cx="113325" cy="1841545"/>
        </a:xfrm>
        <a:custGeom>
          <a:avLst/>
          <a:gdLst/>
          <a:ahLst/>
          <a:cxnLst/>
          <a:rect l="0" t="0" r="0" b="0"/>
          <a:pathLst>
            <a:path>
              <a:moveTo>
                <a:pt x="0" y="0"/>
              </a:moveTo>
              <a:lnTo>
                <a:pt x="0" y="1841545"/>
              </a:lnTo>
              <a:lnTo>
                <a:pt x="113325" y="1841545"/>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9419C5-AB9A-470B-8314-A97EB4DF3492}">
      <dsp:nvSpPr>
        <dsp:cNvPr id="0" name=""/>
        <dsp:cNvSpPr/>
      </dsp:nvSpPr>
      <dsp:spPr>
        <a:xfrm>
          <a:off x="2233368" y="2127042"/>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9966FF"/>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COL</a:t>
          </a:r>
          <a:endParaRPr lang="es-MX" sz="1600" kern="1200" dirty="0"/>
        </a:p>
      </dsp:txBody>
      <dsp:txXfrm>
        <a:off x="2233368" y="2127042"/>
        <a:ext cx="906607" cy="566629"/>
      </dsp:txXfrm>
    </dsp:sp>
    <dsp:sp modelId="{615A0E6E-33C9-4512-B710-995064BA8B71}">
      <dsp:nvSpPr>
        <dsp:cNvPr id="0" name=""/>
        <dsp:cNvSpPr/>
      </dsp:nvSpPr>
      <dsp:spPr>
        <a:xfrm>
          <a:off x="2120042" y="568811"/>
          <a:ext cx="113325" cy="2549832"/>
        </a:xfrm>
        <a:custGeom>
          <a:avLst/>
          <a:gdLst/>
          <a:ahLst/>
          <a:cxnLst/>
          <a:rect l="0" t="0" r="0" b="0"/>
          <a:pathLst>
            <a:path>
              <a:moveTo>
                <a:pt x="0" y="0"/>
              </a:moveTo>
              <a:lnTo>
                <a:pt x="0" y="2549832"/>
              </a:lnTo>
              <a:lnTo>
                <a:pt x="113325" y="254983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2A52AC-B866-4E29-AE0C-385E5E5487DF}">
      <dsp:nvSpPr>
        <dsp:cNvPr id="0" name=""/>
        <dsp:cNvSpPr/>
      </dsp:nvSpPr>
      <dsp:spPr>
        <a:xfrm>
          <a:off x="2233368" y="2835328"/>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9966FF"/>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SLP</a:t>
          </a:r>
          <a:endParaRPr lang="es-MX" sz="1600" kern="1200" dirty="0"/>
        </a:p>
      </dsp:txBody>
      <dsp:txXfrm>
        <a:off x="2233368" y="2835328"/>
        <a:ext cx="906607" cy="566629"/>
      </dsp:txXfrm>
    </dsp:sp>
    <dsp:sp modelId="{E8701661-5001-44DB-9838-C61416B5B7D0}">
      <dsp:nvSpPr>
        <dsp:cNvPr id="0" name=""/>
        <dsp:cNvSpPr/>
      </dsp:nvSpPr>
      <dsp:spPr>
        <a:xfrm>
          <a:off x="2120042" y="568811"/>
          <a:ext cx="113325" cy="3258119"/>
        </a:xfrm>
        <a:custGeom>
          <a:avLst/>
          <a:gdLst/>
          <a:ahLst/>
          <a:cxnLst/>
          <a:rect l="0" t="0" r="0" b="0"/>
          <a:pathLst>
            <a:path>
              <a:moveTo>
                <a:pt x="0" y="0"/>
              </a:moveTo>
              <a:lnTo>
                <a:pt x="0" y="3258119"/>
              </a:lnTo>
              <a:lnTo>
                <a:pt x="113325" y="3258119"/>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243351-8F27-4561-9174-35F1A12097C9}">
      <dsp:nvSpPr>
        <dsp:cNvPr id="0" name=""/>
        <dsp:cNvSpPr/>
      </dsp:nvSpPr>
      <dsp:spPr>
        <a:xfrm>
          <a:off x="2233368" y="354361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9966FF"/>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DF</a:t>
          </a:r>
          <a:endParaRPr lang="es-MX" sz="1600" kern="1200" dirty="0"/>
        </a:p>
      </dsp:txBody>
      <dsp:txXfrm>
        <a:off x="2233368" y="3543615"/>
        <a:ext cx="906607" cy="566629"/>
      </dsp:txXfrm>
    </dsp:sp>
    <dsp:sp modelId="{21D5E1B3-90E2-4515-9B05-487D756C60C5}">
      <dsp:nvSpPr>
        <dsp:cNvPr id="0" name=""/>
        <dsp:cNvSpPr/>
      </dsp:nvSpPr>
      <dsp:spPr>
        <a:xfrm>
          <a:off x="2120042" y="568811"/>
          <a:ext cx="113325" cy="3966405"/>
        </a:xfrm>
        <a:custGeom>
          <a:avLst/>
          <a:gdLst/>
          <a:ahLst/>
          <a:cxnLst/>
          <a:rect l="0" t="0" r="0" b="0"/>
          <a:pathLst>
            <a:path>
              <a:moveTo>
                <a:pt x="0" y="0"/>
              </a:moveTo>
              <a:lnTo>
                <a:pt x="0" y="3966405"/>
              </a:lnTo>
              <a:lnTo>
                <a:pt x="113325" y="3966405"/>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D7053C-C7A5-411F-84D7-14DB666600D8}">
      <dsp:nvSpPr>
        <dsp:cNvPr id="0" name=""/>
        <dsp:cNvSpPr/>
      </dsp:nvSpPr>
      <dsp:spPr>
        <a:xfrm>
          <a:off x="2233368" y="4251902"/>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9966FF"/>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GTO.</a:t>
          </a:r>
          <a:endParaRPr lang="es-MX" sz="1600" kern="1200" dirty="0"/>
        </a:p>
      </dsp:txBody>
      <dsp:txXfrm>
        <a:off x="2233368" y="4251902"/>
        <a:ext cx="906607" cy="566629"/>
      </dsp:txXfrm>
    </dsp:sp>
    <dsp:sp modelId="{2958A855-7FE1-486F-A90B-263AE08CEBF7}">
      <dsp:nvSpPr>
        <dsp:cNvPr id="0" name=""/>
        <dsp:cNvSpPr/>
      </dsp:nvSpPr>
      <dsp:spPr>
        <a:xfrm>
          <a:off x="2120042" y="568811"/>
          <a:ext cx="113325" cy="4674692"/>
        </a:xfrm>
        <a:custGeom>
          <a:avLst/>
          <a:gdLst/>
          <a:ahLst/>
          <a:cxnLst/>
          <a:rect l="0" t="0" r="0" b="0"/>
          <a:pathLst>
            <a:path>
              <a:moveTo>
                <a:pt x="0" y="0"/>
              </a:moveTo>
              <a:lnTo>
                <a:pt x="0" y="4674692"/>
              </a:lnTo>
              <a:lnTo>
                <a:pt x="113325" y="467469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FE0A5F-5090-49DD-A3B7-23208644831B}">
      <dsp:nvSpPr>
        <dsp:cNvPr id="0" name=""/>
        <dsp:cNvSpPr/>
      </dsp:nvSpPr>
      <dsp:spPr>
        <a:xfrm>
          <a:off x="2233368" y="4960189"/>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9966FF"/>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MOR.</a:t>
          </a:r>
          <a:endParaRPr lang="es-MX" sz="1600" kern="1200" dirty="0"/>
        </a:p>
      </dsp:txBody>
      <dsp:txXfrm>
        <a:off x="2233368" y="4960189"/>
        <a:ext cx="906607" cy="566629"/>
      </dsp:txXfrm>
    </dsp:sp>
    <dsp:sp modelId="{3957D5C1-7F62-411F-A13E-FFB59E74F897}">
      <dsp:nvSpPr>
        <dsp:cNvPr id="0" name=""/>
        <dsp:cNvSpPr/>
      </dsp:nvSpPr>
      <dsp:spPr>
        <a:xfrm>
          <a:off x="2120042" y="568811"/>
          <a:ext cx="113325" cy="5382979"/>
        </a:xfrm>
        <a:custGeom>
          <a:avLst/>
          <a:gdLst/>
          <a:ahLst/>
          <a:cxnLst/>
          <a:rect l="0" t="0" r="0" b="0"/>
          <a:pathLst>
            <a:path>
              <a:moveTo>
                <a:pt x="0" y="0"/>
              </a:moveTo>
              <a:lnTo>
                <a:pt x="0" y="5382979"/>
              </a:lnTo>
              <a:lnTo>
                <a:pt x="113325" y="5382979"/>
              </a:lnTo>
            </a:path>
          </a:pathLst>
        </a:custGeom>
        <a:noFill/>
        <a:ln w="40000" cap="flat" cmpd="sng" algn="ctr">
          <a:solidFill>
            <a:srgbClr val="9966FF"/>
          </a:solidFill>
          <a:prstDash val="solid"/>
        </a:ln>
        <a:effectLst/>
      </dsp:spPr>
      <dsp:style>
        <a:lnRef idx="2">
          <a:scrgbClr r="0" g="0" b="0"/>
        </a:lnRef>
        <a:fillRef idx="0">
          <a:scrgbClr r="0" g="0" b="0"/>
        </a:fillRef>
        <a:effectRef idx="0">
          <a:scrgbClr r="0" g="0" b="0"/>
        </a:effectRef>
        <a:fontRef idx="minor"/>
      </dsp:style>
    </dsp:sp>
    <dsp:sp modelId="{5DE6FD17-2221-40C6-8265-4809C424EE3D}">
      <dsp:nvSpPr>
        <dsp:cNvPr id="0" name=""/>
        <dsp:cNvSpPr/>
      </dsp:nvSpPr>
      <dsp:spPr>
        <a:xfrm>
          <a:off x="2233368" y="566847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9966FF"/>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COAH.</a:t>
          </a:r>
          <a:endParaRPr lang="es-MX" sz="1600" kern="1200" dirty="0"/>
        </a:p>
      </dsp:txBody>
      <dsp:txXfrm>
        <a:off x="2233368" y="5668475"/>
        <a:ext cx="906607" cy="566629"/>
      </dsp:txXfrm>
    </dsp:sp>
    <dsp:sp modelId="{A2082BD3-7571-475C-B8BC-7D89D8637CF0}">
      <dsp:nvSpPr>
        <dsp:cNvPr id="0" name=""/>
        <dsp:cNvSpPr/>
      </dsp:nvSpPr>
      <dsp:spPr>
        <a:xfrm>
          <a:off x="3423290" y="2181"/>
          <a:ext cx="1133258" cy="566629"/>
        </a:xfrm>
        <a:prstGeom prst="roundRect">
          <a:avLst>
            <a:gd name="adj" fmla="val 10000"/>
          </a:avLst>
        </a:prstGeom>
        <a:solidFill>
          <a:srgbClr val="0099CC"/>
        </a:solidFill>
        <a:ln w="40000" cap="flat" cmpd="sng" algn="ctr">
          <a:solidFill>
            <a:srgbClr val="0099C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lang="es-MX" sz="3300" kern="1200" dirty="0" smtClean="0"/>
            <a:t>2004</a:t>
          </a:r>
          <a:endParaRPr lang="es-MX" sz="3300" kern="1200" dirty="0"/>
        </a:p>
      </dsp:txBody>
      <dsp:txXfrm>
        <a:off x="3423290" y="2181"/>
        <a:ext cx="1133258" cy="566629"/>
      </dsp:txXfrm>
    </dsp:sp>
    <dsp:sp modelId="{3286AF55-056B-423F-BB9B-E144222F51B1}">
      <dsp:nvSpPr>
        <dsp:cNvPr id="0" name=""/>
        <dsp:cNvSpPr/>
      </dsp:nvSpPr>
      <dsp:spPr>
        <a:xfrm>
          <a:off x="3536616" y="568811"/>
          <a:ext cx="113325" cy="424972"/>
        </a:xfrm>
        <a:custGeom>
          <a:avLst/>
          <a:gdLst/>
          <a:ahLst/>
          <a:cxnLst/>
          <a:rect l="0" t="0" r="0" b="0"/>
          <a:pathLst>
            <a:path>
              <a:moveTo>
                <a:pt x="0" y="0"/>
              </a:moveTo>
              <a:lnTo>
                <a:pt x="0" y="424972"/>
              </a:lnTo>
              <a:lnTo>
                <a:pt x="113325" y="42497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106320-8143-44BF-8F86-45231C9C126E}">
      <dsp:nvSpPr>
        <dsp:cNvPr id="0" name=""/>
        <dsp:cNvSpPr/>
      </dsp:nvSpPr>
      <dsp:spPr>
        <a:xfrm>
          <a:off x="3649942" y="710468"/>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0099CC"/>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EDO MEX</a:t>
          </a:r>
          <a:endParaRPr lang="es-MX" sz="1600" kern="1200" dirty="0"/>
        </a:p>
      </dsp:txBody>
      <dsp:txXfrm>
        <a:off x="3649942" y="710468"/>
        <a:ext cx="906607" cy="566629"/>
      </dsp:txXfrm>
    </dsp:sp>
    <dsp:sp modelId="{816FA81C-6619-4F5D-B21D-B14168441F4E}">
      <dsp:nvSpPr>
        <dsp:cNvPr id="0" name=""/>
        <dsp:cNvSpPr/>
      </dsp:nvSpPr>
      <dsp:spPr>
        <a:xfrm>
          <a:off x="3536616" y="568811"/>
          <a:ext cx="113325" cy="1133258"/>
        </a:xfrm>
        <a:custGeom>
          <a:avLst/>
          <a:gdLst/>
          <a:ahLst/>
          <a:cxnLst/>
          <a:rect l="0" t="0" r="0" b="0"/>
          <a:pathLst>
            <a:path>
              <a:moveTo>
                <a:pt x="0" y="0"/>
              </a:moveTo>
              <a:lnTo>
                <a:pt x="0" y="1133258"/>
              </a:lnTo>
              <a:lnTo>
                <a:pt x="113325" y="1133258"/>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F1D921-343A-47C1-842B-BB6D0BCA197F}">
      <dsp:nvSpPr>
        <dsp:cNvPr id="0" name=""/>
        <dsp:cNvSpPr/>
      </dsp:nvSpPr>
      <dsp:spPr>
        <a:xfrm>
          <a:off x="3649942" y="141875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0099CC"/>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Q.ROO</a:t>
          </a:r>
          <a:endParaRPr lang="es-MX" sz="1600" kern="1200" dirty="0"/>
        </a:p>
      </dsp:txBody>
      <dsp:txXfrm>
        <a:off x="3649942" y="1418755"/>
        <a:ext cx="906607" cy="566629"/>
      </dsp:txXfrm>
    </dsp:sp>
    <dsp:sp modelId="{14234261-CB34-4BFF-A8C7-56F5805BACE9}">
      <dsp:nvSpPr>
        <dsp:cNvPr id="0" name=""/>
        <dsp:cNvSpPr/>
      </dsp:nvSpPr>
      <dsp:spPr>
        <a:xfrm>
          <a:off x="3536616" y="568811"/>
          <a:ext cx="113325" cy="1841545"/>
        </a:xfrm>
        <a:custGeom>
          <a:avLst/>
          <a:gdLst/>
          <a:ahLst/>
          <a:cxnLst/>
          <a:rect l="0" t="0" r="0" b="0"/>
          <a:pathLst>
            <a:path>
              <a:moveTo>
                <a:pt x="0" y="0"/>
              </a:moveTo>
              <a:lnTo>
                <a:pt x="0" y="1841545"/>
              </a:lnTo>
              <a:lnTo>
                <a:pt x="113325" y="1841545"/>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8A223C-4DA0-43D3-9B1B-118A190A2304}">
      <dsp:nvSpPr>
        <dsp:cNvPr id="0" name=""/>
        <dsp:cNvSpPr/>
      </dsp:nvSpPr>
      <dsp:spPr>
        <a:xfrm>
          <a:off x="3649942" y="2127042"/>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0099CC"/>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YUC.</a:t>
          </a:r>
          <a:endParaRPr lang="es-MX" sz="1600" kern="1200" dirty="0"/>
        </a:p>
      </dsp:txBody>
      <dsp:txXfrm>
        <a:off x="3649942" y="2127042"/>
        <a:ext cx="906607" cy="566629"/>
      </dsp:txXfrm>
    </dsp:sp>
    <dsp:sp modelId="{BFF32A1D-91EF-459F-A7BC-1B694CA2397D}">
      <dsp:nvSpPr>
        <dsp:cNvPr id="0" name=""/>
        <dsp:cNvSpPr/>
      </dsp:nvSpPr>
      <dsp:spPr>
        <a:xfrm>
          <a:off x="3536616" y="568811"/>
          <a:ext cx="113325" cy="2549832"/>
        </a:xfrm>
        <a:custGeom>
          <a:avLst/>
          <a:gdLst/>
          <a:ahLst/>
          <a:cxnLst/>
          <a:rect l="0" t="0" r="0" b="0"/>
          <a:pathLst>
            <a:path>
              <a:moveTo>
                <a:pt x="0" y="0"/>
              </a:moveTo>
              <a:lnTo>
                <a:pt x="0" y="2549832"/>
              </a:lnTo>
              <a:lnTo>
                <a:pt x="113325" y="254983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8034AA-DBD7-44CD-8CE8-B93E625519E2}">
      <dsp:nvSpPr>
        <dsp:cNvPr id="0" name=""/>
        <dsp:cNvSpPr/>
      </dsp:nvSpPr>
      <dsp:spPr>
        <a:xfrm>
          <a:off x="3649942" y="2835328"/>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0099CC"/>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VER</a:t>
          </a:r>
          <a:endParaRPr lang="es-MX" sz="1600" kern="1200" dirty="0"/>
        </a:p>
      </dsp:txBody>
      <dsp:txXfrm>
        <a:off x="3649942" y="2835328"/>
        <a:ext cx="906607" cy="566629"/>
      </dsp:txXfrm>
    </dsp:sp>
    <dsp:sp modelId="{647D1F78-FDF4-4441-B6A8-EB6DDDF1947E}">
      <dsp:nvSpPr>
        <dsp:cNvPr id="0" name=""/>
        <dsp:cNvSpPr/>
      </dsp:nvSpPr>
      <dsp:spPr>
        <a:xfrm>
          <a:off x="3536616" y="568811"/>
          <a:ext cx="113325" cy="3258119"/>
        </a:xfrm>
        <a:custGeom>
          <a:avLst/>
          <a:gdLst/>
          <a:ahLst/>
          <a:cxnLst/>
          <a:rect l="0" t="0" r="0" b="0"/>
          <a:pathLst>
            <a:path>
              <a:moveTo>
                <a:pt x="0" y="0"/>
              </a:moveTo>
              <a:lnTo>
                <a:pt x="0" y="3258119"/>
              </a:lnTo>
              <a:lnTo>
                <a:pt x="113325" y="3258119"/>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97941F-F31D-423B-A793-1A693A10C7F3}">
      <dsp:nvSpPr>
        <dsp:cNvPr id="0" name=""/>
        <dsp:cNvSpPr/>
      </dsp:nvSpPr>
      <dsp:spPr>
        <a:xfrm>
          <a:off x="3649942" y="354361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0099CC"/>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NAY.</a:t>
          </a:r>
          <a:endParaRPr lang="es-MX" sz="1600" kern="1200" dirty="0"/>
        </a:p>
      </dsp:txBody>
      <dsp:txXfrm>
        <a:off x="3649942" y="3543615"/>
        <a:ext cx="906607" cy="566629"/>
      </dsp:txXfrm>
    </dsp:sp>
    <dsp:sp modelId="{5CA031F6-25FA-4FFA-A015-2189EDF8F66A}">
      <dsp:nvSpPr>
        <dsp:cNvPr id="0" name=""/>
        <dsp:cNvSpPr/>
      </dsp:nvSpPr>
      <dsp:spPr>
        <a:xfrm>
          <a:off x="3536616" y="568811"/>
          <a:ext cx="113325" cy="3966405"/>
        </a:xfrm>
        <a:custGeom>
          <a:avLst/>
          <a:gdLst/>
          <a:ahLst/>
          <a:cxnLst/>
          <a:rect l="0" t="0" r="0" b="0"/>
          <a:pathLst>
            <a:path>
              <a:moveTo>
                <a:pt x="0" y="0"/>
              </a:moveTo>
              <a:lnTo>
                <a:pt x="0" y="3966405"/>
              </a:lnTo>
              <a:lnTo>
                <a:pt x="113325" y="3966405"/>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0AAB1D-9583-432D-AF96-60AE9F85CB89}">
      <dsp:nvSpPr>
        <dsp:cNvPr id="0" name=""/>
        <dsp:cNvSpPr/>
      </dsp:nvSpPr>
      <dsp:spPr>
        <a:xfrm>
          <a:off x="3649942" y="4251902"/>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0099CC"/>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ZAC.</a:t>
          </a:r>
          <a:endParaRPr lang="es-MX" sz="1600" kern="1200" dirty="0"/>
        </a:p>
      </dsp:txBody>
      <dsp:txXfrm>
        <a:off x="3649942" y="4251902"/>
        <a:ext cx="906607" cy="566629"/>
      </dsp:txXfrm>
    </dsp:sp>
    <dsp:sp modelId="{5E138E12-B46C-44FF-82E9-1859F93354F8}">
      <dsp:nvSpPr>
        <dsp:cNvPr id="0" name=""/>
        <dsp:cNvSpPr/>
      </dsp:nvSpPr>
      <dsp:spPr>
        <a:xfrm>
          <a:off x="3536616" y="568811"/>
          <a:ext cx="113325" cy="4674692"/>
        </a:xfrm>
        <a:custGeom>
          <a:avLst/>
          <a:gdLst/>
          <a:ahLst/>
          <a:cxnLst/>
          <a:rect l="0" t="0" r="0" b="0"/>
          <a:pathLst>
            <a:path>
              <a:moveTo>
                <a:pt x="0" y="0"/>
              </a:moveTo>
              <a:lnTo>
                <a:pt x="0" y="4674692"/>
              </a:lnTo>
              <a:lnTo>
                <a:pt x="113325" y="467469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9E08BE-FB5D-44E9-B31C-E444C1D418D2}">
      <dsp:nvSpPr>
        <dsp:cNvPr id="0" name=""/>
        <dsp:cNvSpPr/>
      </dsp:nvSpPr>
      <dsp:spPr>
        <a:xfrm>
          <a:off x="3649942" y="4960189"/>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0099CC"/>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TLAX</a:t>
          </a:r>
          <a:endParaRPr lang="es-MX" sz="1600" kern="1200" dirty="0"/>
        </a:p>
      </dsp:txBody>
      <dsp:txXfrm>
        <a:off x="3649942" y="4960189"/>
        <a:ext cx="906607" cy="566629"/>
      </dsp:txXfrm>
    </dsp:sp>
    <dsp:sp modelId="{1F1A837A-86D9-4F12-AD67-CD8160CC8893}">
      <dsp:nvSpPr>
        <dsp:cNvPr id="0" name=""/>
        <dsp:cNvSpPr/>
      </dsp:nvSpPr>
      <dsp:spPr>
        <a:xfrm>
          <a:off x="3536616" y="568811"/>
          <a:ext cx="113325" cy="5382979"/>
        </a:xfrm>
        <a:custGeom>
          <a:avLst/>
          <a:gdLst/>
          <a:ahLst/>
          <a:cxnLst/>
          <a:rect l="0" t="0" r="0" b="0"/>
          <a:pathLst>
            <a:path>
              <a:moveTo>
                <a:pt x="0" y="0"/>
              </a:moveTo>
              <a:lnTo>
                <a:pt x="0" y="5382979"/>
              </a:lnTo>
              <a:lnTo>
                <a:pt x="113325" y="5382979"/>
              </a:lnTo>
            </a:path>
          </a:pathLst>
        </a:custGeom>
        <a:noFill/>
        <a:ln w="40000" cap="flat" cmpd="sng" algn="ctr">
          <a:solidFill>
            <a:srgbClr val="0099CC"/>
          </a:solidFill>
          <a:prstDash val="solid"/>
        </a:ln>
        <a:effectLst/>
      </dsp:spPr>
      <dsp:style>
        <a:lnRef idx="2">
          <a:scrgbClr r="0" g="0" b="0"/>
        </a:lnRef>
        <a:fillRef idx="0">
          <a:scrgbClr r="0" g="0" b="0"/>
        </a:fillRef>
        <a:effectRef idx="0">
          <a:scrgbClr r="0" g="0" b="0"/>
        </a:effectRef>
        <a:fontRef idx="minor"/>
      </dsp:style>
    </dsp:sp>
    <dsp:sp modelId="{850233CE-47E5-46A4-A8C8-4538548F3E3C}">
      <dsp:nvSpPr>
        <dsp:cNvPr id="0" name=""/>
        <dsp:cNvSpPr/>
      </dsp:nvSpPr>
      <dsp:spPr>
        <a:xfrm>
          <a:off x="3649942" y="566847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0099CC"/>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PUE.</a:t>
          </a:r>
          <a:endParaRPr lang="es-MX" sz="1600" kern="1200" dirty="0"/>
        </a:p>
      </dsp:txBody>
      <dsp:txXfrm>
        <a:off x="3649942" y="5668475"/>
        <a:ext cx="906607" cy="566629"/>
      </dsp:txXfrm>
    </dsp:sp>
    <dsp:sp modelId="{B9379257-7443-448E-9D09-90753084AE7E}">
      <dsp:nvSpPr>
        <dsp:cNvPr id="0" name=""/>
        <dsp:cNvSpPr/>
      </dsp:nvSpPr>
      <dsp:spPr>
        <a:xfrm>
          <a:off x="4839863" y="2181"/>
          <a:ext cx="1133258" cy="566629"/>
        </a:xfrm>
        <a:prstGeom prst="roundRect">
          <a:avLst>
            <a:gd name="adj" fmla="val 10000"/>
          </a:avLst>
        </a:prstGeom>
        <a:solidFill>
          <a:srgbClr val="339966"/>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lang="es-MX" sz="3300" kern="1200" dirty="0" smtClean="0"/>
            <a:t>2005</a:t>
          </a:r>
          <a:endParaRPr lang="es-MX" sz="3300" kern="1200" dirty="0"/>
        </a:p>
      </dsp:txBody>
      <dsp:txXfrm>
        <a:off x="4839863" y="2181"/>
        <a:ext cx="1133258" cy="566629"/>
      </dsp:txXfrm>
    </dsp:sp>
    <dsp:sp modelId="{CECE1A35-14F1-4F6A-8443-D68DD9EC4DB9}">
      <dsp:nvSpPr>
        <dsp:cNvPr id="0" name=""/>
        <dsp:cNvSpPr/>
      </dsp:nvSpPr>
      <dsp:spPr>
        <a:xfrm>
          <a:off x="4953189" y="568811"/>
          <a:ext cx="113325" cy="424972"/>
        </a:xfrm>
        <a:custGeom>
          <a:avLst/>
          <a:gdLst/>
          <a:ahLst/>
          <a:cxnLst/>
          <a:rect l="0" t="0" r="0" b="0"/>
          <a:pathLst>
            <a:path>
              <a:moveTo>
                <a:pt x="0" y="0"/>
              </a:moveTo>
              <a:lnTo>
                <a:pt x="0" y="424972"/>
              </a:lnTo>
              <a:lnTo>
                <a:pt x="113325" y="42497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6B8036-BFE7-4BF7-863C-677191D9D5D0}">
      <dsp:nvSpPr>
        <dsp:cNvPr id="0" name=""/>
        <dsp:cNvSpPr/>
      </dsp:nvSpPr>
      <dsp:spPr>
        <a:xfrm>
          <a:off x="5066515" y="710468"/>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339966"/>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SON.</a:t>
          </a:r>
          <a:endParaRPr lang="es-MX" sz="1600" kern="1200" dirty="0"/>
        </a:p>
      </dsp:txBody>
      <dsp:txXfrm>
        <a:off x="5066515" y="710468"/>
        <a:ext cx="906607" cy="566629"/>
      </dsp:txXfrm>
    </dsp:sp>
    <dsp:sp modelId="{6D3862C3-717F-48E6-B7D7-4703D601FDD7}">
      <dsp:nvSpPr>
        <dsp:cNvPr id="0" name=""/>
        <dsp:cNvSpPr/>
      </dsp:nvSpPr>
      <dsp:spPr>
        <a:xfrm>
          <a:off x="4953189" y="568811"/>
          <a:ext cx="113325" cy="1133258"/>
        </a:xfrm>
        <a:custGeom>
          <a:avLst/>
          <a:gdLst/>
          <a:ahLst/>
          <a:cxnLst/>
          <a:rect l="0" t="0" r="0" b="0"/>
          <a:pathLst>
            <a:path>
              <a:moveTo>
                <a:pt x="0" y="0"/>
              </a:moveTo>
              <a:lnTo>
                <a:pt x="0" y="1133258"/>
              </a:lnTo>
              <a:lnTo>
                <a:pt x="113325" y="1133258"/>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AE3A97-234C-4D00-BD61-E28A4EA3FB81}">
      <dsp:nvSpPr>
        <dsp:cNvPr id="0" name=""/>
        <dsp:cNvSpPr/>
      </dsp:nvSpPr>
      <dsp:spPr>
        <a:xfrm>
          <a:off x="5066515" y="141875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339966"/>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BCS</a:t>
          </a:r>
          <a:endParaRPr lang="es-MX" sz="1600" kern="1200" dirty="0"/>
        </a:p>
      </dsp:txBody>
      <dsp:txXfrm>
        <a:off x="5066515" y="1418755"/>
        <a:ext cx="906607" cy="566629"/>
      </dsp:txXfrm>
    </dsp:sp>
    <dsp:sp modelId="{2BB707D1-1A2D-4ED0-9AEF-5106FEBFFEFD}">
      <dsp:nvSpPr>
        <dsp:cNvPr id="0" name=""/>
        <dsp:cNvSpPr/>
      </dsp:nvSpPr>
      <dsp:spPr>
        <a:xfrm>
          <a:off x="4953189" y="568811"/>
          <a:ext cx="113325" cy="1841545"/>
        </a:xfrm>
        <a:custGeom>
          <a:avLst/>
          <a:gdLst/>
          <a:ahLst/>
          <a:cxnLst/>
          <a:rect l="0" t="0" r="0" b="0"/>
          <a:pathLst>
            <a:path>
              <a:moveTo>
                <a:pt x="0" y="0"/>
              </a:moveTo>
              <a:lnTo>
                <a:pt x="0" y="1841545"/>
              </a:lnTo>
              <a:lnTo>
                <a:pt x="113325" y="1841545"/>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4B088F-BF88-4838-B7AC-E06B49A27147}">
      <dsp:nvSpPr>
        <dsp:cNvPr id="0" name=""/>
        <dsp:cNvSpPr/>
      </dsp:nvSpPr>
      <dsp:spPr>
        <a:xfrm>
          <a:off x="5066515" y="2127042"/>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339966"/>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CAM.</a:t>
          </a:r>
          <a:endParaRPr lang="es-MX" sz="1600" kern="1200" dirty="0"/>
        </a:p>
      </dsp:txBody>
      <dsp:txXfrm>
        <a:off x="5066515" y="2127042"/>
        <a:ext cx="906607" cy="566629"/>
      </dsp:txXfrm>
    </dsp:sp>
    <dsp:sp modelId="{43586A9A-8613-4D6F-A56C-E750CFEB9AAD}">
      <dsp:nvSpPr>
        <dsp:cNvPr id="0" name=""/>
        <dsp:cNvSpPr/>
      </dsp:nvSpPr>
      <dsp:spPr>
        <a:xfrm>
          <a:off x="4953189" y="568811"/>
          <a:ext cx="113325" cy="2549832"/>
        </a:xfrm>
        <a:custGeom>
          <a:avLst/>
          <a:gdLst/>
          <a:ahLst/>
          <a:cxnLst/>
          <a:rect l="0" t="0" r="0" b="0"/>
          <a:pathLst>
            <a:path>
              <a:moveTo>
                <a:pt x="0" y="0"/>
              </a:moveTo>
              <a:lnTo>
                <a:pt x="0" y="2549832"/>
              </a:lnTo>
              <a:lnTo>
                <a:pt x="113325" y="254983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B1CDEF-4793-424D-8CAC-06A71EA80DD1}">
      <dsp:nvSpPr>
        <dsp:cNvPr id="0" name=""/>
        <dsp:cNvSpPr/>
      </dsp:nvSpPr>
      <dsp:spPr>
        <a:xfrm>
          <a:off x="5066515" y="2835328"/>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339966"/>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BC</a:t>
          </a:r>
          <a:endParaRPr lang="es-MX" sz="1600" kern="1200" dirty="0"/>
        </a:p>
      </dsp:txBody>
      <dsp:txXfrm>
        <a:off x="5066515" y="2835328"/>
        <a:ext cx="906607" cy="566629"/>
      </dsp:txXfrm>
    </dsp:sp>
    <dsp:sp modelId="{F7A06B58-2C3A-4926-A88C-61E4674A9B62}">
      <dsp:nvSpPr>
        <dsp:cNvPr id="0" name=""/>
        <dsp:cNvSpPr/>
      </dsp:nvSpPr>
      <dsp:spPr>
        <a:xfrm>
          <a:off x="4953189" y="568811"/>
          <a:ext cx="113325" cy="3258119"/>
        </a:xfrm>
        <a:custGeom>
          <a:avLst/>
          <a:gdLst/>
          <a:ahLst/>
          <a:cxnLst/>
          <a:rect l="0" t="0" r="0" b="0"/>
          <a:pathLst>
            <a:path>
              <a:moveTo>
                <a:pt x="0" y="0"/>
              </a:moveTo>
              <a:lnTo>
                <a:pt x="0" y="3258119"/>
              </a:lnTo>
              <a:lnTo>
                <a:pt x="113325" y="3258119"/>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B3C34A-8137-4BB4-8206-200687596E73}">
      <dsp:nvSpPr>
        <dsp:cNvPr id="0" name=""/>
        <dsp:cNvSpPr/>
      </dsp:nvSpPr>
      <dsp:spPr>
        <a:xfrm>
          <a:off x="5066515" y="354361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339966"/>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GUE</a:t>
          </a:r>
          <a:endParaRPr lang="es-MX" sz="1600" kern="1200" dirty="0"/>
        </a:p>
      </dsp:txBody>
      <dsp:txXfrm>
        <a:off x="5066515" y="3543615"/>
        <a:ext cx="906607" cy="566629"/>
      </dsp:txXfrm>
    </dsp:sp>
    <dsp:sp modelId="{2B33D9B3-DDAD-4376-B4CC-B5C0CECACB9E}">
      <dsp:nvSpPr>
        <dsp:cNvPr id="0" name=""/>
        <dsp:cNvSpPr/>
      </dsp:nvSpPr>
      <dsp:spPr>
        <a:xfrm>
          <a:off x="4953189" y="568811"/>
          <a:ext cx="113325" cy="3966405"/>
        </a:xfrm>
        <a:custGeom>
          <a:avLst/>
          <a:gdLst/>
          <a:ahLst/>
          <a:cxnLst/>
          <a:rect l="0" t="0" r="0" b="0"/>
          <a:pathLst>
            <a:path>
              <a:moveTo>
                <a:pt x="0" y="0"/>
              </a:moveTo>
              <a:lnTo>
                <a:pt x="0" y="3966405"/>
              </a:lnTo>
              <a:lnTo>
                <a:pt x="113325" y="3966405"/>
              </a:lnTo>
            </a:path>
          </a:pathLst>
        </a:custGeom>
        <a:noFill/>
        <a:ln w="40000" cap="flat" cmpd="sng" algn="ctr">
          <a:solidFill>
            <a:srgbClr val="339966"/>
          </a:solidFill>
          <a:prstDash val="solid"/>
        </a:ln>
        <a:effectLst/>
      </dsp:spPr>
      <dsp:style>
        <a:lnRef idx="2">
          <a:scrgbClr r="0" g="0" b="0"/>
        </a:lnRef>
        <a:fillRef idx="0">
          <a:scrgbClr r="0" g="0" b="0"/>
        </a:fillRef>
        <a:effectRef idx="0">
          <a:scrgbClr r="0" g="0" b="0"/>
        </a:effectRef>
        <a:fontRef idx="minor"/>
      </dsp:style>
    </dsp:sp>
    <dsp:sp modelId="{91D7714E-7148-442B-A796-64C8BF2460F1}">
      <dsp:nvSpPr>
        <dsp:cNvPr id="0" name=""/>
        <dsp:cNvSpPr/>
      </dsp:nvSpPr>
      <dsp:spPr>
        <a:xfrm>
          <a:off x="5066515" y="4251902"/>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339966"/>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CHIH.</a:t>
          </a:r>
          <a:endParaRPr lang="es-MX" sz="1600" kern="1200" dirty="0"/>
        </a:p>
      </dsp:txBody>
      <dsp:txXfrm>
        <a:off x="5066515" y="4251902"/>
        <a:ext cx="906607" cy="566629"/>
      </dsp:txXfrm>
    </dsp:sp>
    <dsp:sp modelId="{5ED1B82D-560E-44B6-B413-FAB3BBA17069}">
      <dsp:nvSpPr>
        <dsp:cNvPr id="0" name=""/>
        <dsp:cNvSpPr/>
      </dsp:nvSpPr>
      <dsp:spPr>
        <a:xfrm>
          <a:off x="6256437" y="2181"/>
          <a:ext cx="1133258" cy="566629"/>
        </a:xfrm>
        <a:prstGeom prst="roundRect">
          <a:avLst>
            <a:gd name="adj" fmla="val 10000"/>
          </a:avLst>
        </a:prstGeom>
        <a:solidFill>
          <a:srgbClr val="333399"/>
        </a:solidFill>
        <a:ln w="40000" cap="flat" cmpd="sng" algn="ctr">
          <a:solidFill>
            <a:srgbClr val="33339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lang="es-MX" sz="3300" kern="1200" dirty="0" smtClean="0"/>
            <a:t>2006</a:t>
          </a:r>
          <a:endParaRPr lang="es-MX" sz="3300" kern="1200" dirty="0"/>
        </a:p>
      </dsp:txBody>
      <dsp:txXfrm>
        <a:off x="6256437" y="2181"/>
        <a:ext cx="1133258" cy="566629"/>
      </dsp:txXfrm>
    </dsp:sp>
    <dsp:sp modelId="{B5A02B8E-BB7F-4456-89F4-98B00E8B72BD}">
      <dsp:nvSpPr>
        <dsp:cNvPr id="0" name=""/>
        <dsp:cNvSpPr/>
      </dsp:nvSpPr>
      <dsp:spPr>
        <a:xfrm>
          <a:off x="6369763" y="568811"/>
          <a:ext cx="113325" cy="424972"/>
        </a:xfrm>
        <a:custGeom>
          <a:avLst/>
          <a:gdLst/>
          <a:ahLst/>
          <a:cxnLst/>
          <a:rect l="0" t="0" r="0" b="0"/>
          <a:pathLst>
            <a:path>
              <a:moveTo>
                <a:pt x="0" y="0"/>
              </a:moveTo>
              <a:lnTo>
                <a:pt x="0" y="424972"/>
              </a:lnTo>
              <a:lnTo>
                <a:pt x="113325" y="42497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46A307-A0B0-4928-9818-60ED5599F8D8}">
      <dsp:nvSpPr>
        <dsp:cNvPr id="0" name=""/>
        <dsp:cNvSpPr/>
      </dsp:nvSpPr>
      <dsp:spPr>
        <a:xfrm>
          <a:off x="6483089" y="710468"/>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333399"/>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OAX.</a:t>
          </a:r>
          <a:endParaRPr lang="es-MX" sz="1600" kern="1200" dirty="0"/>
        </a:p>
      </dsp:txBody>
      <dsp:txXfrm>
        <a:off x="6483089" y="710468"/>
        <a:ext cx="906607" cy="566629"/>
      </dsp:txXfrm>
    </dsp:sp>
    <dsp:sp modelId="{429DA582-ED1E-4791-9648-9CE6EAC745EE}">
      <dsp:nvSpPr>
        <dsp:cNvPr id="0" name=""/>
        <dsp:cNvSpPr/>
      </dsp:nvSpPr>
      <dsp:spPr>
        <a:xfrm>
          <a:off x="6369763" y="568811"/>
          <a:ext cx="113325" cy="1133258"/>
        </a:xfrm>
        <a:custGeom>
          <a:avLst/>
          <a:gdLst/>
          <a:ahLst/>
          <a:cxnLst/>
          <a:rect l="0" t="0" r="0" b="0"/>
          <a:pathLst>
            <a:path>
              <a:moveTo>
                <a:pt x="0" y="0"/>
              </a:moveTo>
              <a:lnTo>
                <a:pt x="0" y="1133258"/>
              </a:lnTo>
              <a:lnTo>
                <a:pt x="113325" y="1133258"/>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3BC452-3EA6-4C4A-832A-000F23218450}">
      <dsp:nvSpPr>
        <dsp:cNvPr id="0" name=""/>
        <dsp:cNvSpPr/>
      </dsp:nvSpPr>
      <dsp:spPr>
        <a:xfrm>
          <a:off x="6483089" y="141875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333399"/>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CHIS</a:t>
          </a:r>
          <a:endParaRPr lang="es-MX" sz="1600" kern="1200" dirty="0"/>
        </a:p>
      </dsp:txBody>
      <dsp:txXfrm>
        <a:off x="6483089" y="1418755"/>
        <a:ext cx="906607" cy="566629"/>
      </dsp:txXfrm>
    </dsp:sp>
    <dsp:sp modelId="{FD98A094-B1BA-4EBE-9503-C29275D5753C}">
      <dsp:nvSpPr>
        <dsp:cNvPr id="0" name=""/>
        <dsp:cNvSpPr/>
      </dsp:nvSpPr>
      <dsp:spPr>
        <a:xfrm>
          <a:off x="6369763" y="568811"/>
          <a:ext cx="113325" cy="1841545"/>
        </a:xfrm>
        <a:custGeom>
          <a:avLst/>
          <a:gdLst/>
          <a:ahLst/>
          <a:cxnLst/>
          <a:rect l="0" t="0" r="0" b="0"/>
          <a:pathLst>
            <a:path>
              <a:moveTo>
                <a:pt x="0" y="0"/>
              </a:moveTo>
              <a:lnTo>
                <a:pt x="0" y="1841545"/>
              </a:lnTo>
              <a:lnTo>
                <a:pt x="113325" y="1841545"/>
              </a:lnTo>
            </a:path>
          </a:pathLst>
        </a:custGeom>
        <a:noFill/>
        <a:ln w="40000" cap="flat" cmpd="sng" algn="ctr">
          <a:solidFill>
            <a:srgbClr val="333399"/>
          </a:solidFill>
          <a:prstDash val="solid"/>
        </a:ln>
        <a:effectLst/>
      </dsp:spPr>
      <dsp:style>
        <a:lnRef idx="2">
          <a:scrgbClr r="0" g="0" b="0"/>
        </a:lnRef>
        <a:fillRef idx="0">
          <a:scrgbClr r="0" g="0" b="0"/>
        </a:fillRef>
        <a:effectRef idx="0">
          <a:scrgbClr r="0" g="0" b="0"/>
        </a:effectRef>
        <a:fontRef idx="minor"/>
      </dsp:style>
    </dsp:sp>
    <dsp:sp modelId="{9532B712-43E7-4E58-A841-824A5C329CC5}">
      <dsp:nvSpPr>
        <dsp:cNvPr id="0" name=""/>
        <dsp:cNvSpPr/>
      </dsp:nvSpPr>
      <dsp:spPr>
        <a:xfrm>
          <a:off x="6483089" y="2127042"/>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333399"/>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HGO</a:t>
          </a:r>
          <a:endParaRPr lang="es-MX" sz="1600" kern="1200" dirty="0"/>
        </a:p>
      </dsp:txBody>
      <dsp:txXfrm>
        <a:off x="6483089" y="2127042"/>
        <a:ext cx="906607" cy="566629"/>
      </dsp:txXfrm>
    </dsp:sp>
    <dsp:sp modelId="{B6051AD6-C3AC-4F7D-BB98-F072910D08C3}">
      <dsp:nvSpPr>
        <dsp:cNvPr id="0" name=""/>
        <dsp:cNvSpPr/>
      </dsp:nvSpPr>
      <dsp:spPr>
        <a:xfrm>
          <a:off x="7673010" y="2181"/>
          <a:ext cx="1133258" cy="566629"/>
        </a:xfrm>
        <a:prstGeom prst="roundRect">
          <a:avLst>
            <a:gd name="adj" fmla="val 10000"/>
          </a:avLst>
        </a:prstGeom>
        <a:solidFill>
          <a:srgbClr val="7030A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lang="es-MX" sz="3300" kern="1200" dirty="0" smtClean="0"/>
            <a:t>2007</a:t>
          </a:r>
          <a:endParaRPr lang="es-MX" sz="3300" kern="1200" dirty="0"/>
        </a:p>
      </dsp:txBody>
      <dsp:txXfrm>
        <a:off x="7673010" y="2181"/>
        <a:ext cx="1133258" cy="566629"/>
      </dsp:txXfrm>
    </dsp:sp>
    <dsp:sp modelId="{B9B4CD28-A897-44DA-899F-CA897257D6D7}">
      <dsp:nvSpPr>
        <dsp:cNvPr id="0" name=""/>
        <dsp:cNvSpPr/>
      </dsp:nvSpPr>
      <dsp:spPr>
        <a:xfrm>
          <a:off x="7786336" y="568811"/>
          <a:ext cx="113325" cy="424972"/>
        </a:xfrm>
        <a:custGeom>
          <a:avLst/>
          <a:gdLst/>
          <a:ahLst/>
          <a:cxnLst/>
          <a:rect l="0" t="0" r="0" b="0"/>
          <a:pathLst>
            <a:path>
              <a:moveTo>
                <a:pt x="0" y="0"/>
              </a:moveTo>
              <a:lnTo>
                <a:pt x="0" y="424972"/>
              </a:lnTo>
              <a:lnTo>
                <a:pt x="113325" y="424972"/>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B86B22-5887-4605-92CF-39C03FD7B1C3}">
      <dsp:nvSpPr>
        <dsp:cNvPr id="0" name=""/>
        <dsp:cNvSpPr/>
      </dsp:nvSpPr>
      <dsp:spPr>
        <a:xfrm>
          <a:off x="7899662" y="710468"/>
          <a:ext cx="906607" cy="566629"/>
        </a:xfrm>
        <a:prstGeom prst="roundRect">
          <a:avLst>
            <a:gd name="adj" fmla="val 10000"/>
          </a:avLst>
        </a:prstGeom>
        <a:noFill/>
        <a:ln w="40000" cap="flat"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TAMPS.</a:t>
          </a:r>
          <a:endParaRPr lang="es-MX" sz="1600" kern="1200" dirty="0"/>
        </a:p>
      </dsp:txBody>
      <dsp:txXfrm>
        <a:off x="7899662" y="710468"/>
        <a:ext cx="906607" cy="566629"/>
      </dsp:txXfrm>
    </dsp:sp>
    <dsp:sp modelId="{02001D78-4CA8-454F-93CF-8F4649AA0873}">
      <dsp:nvSpPr>
        <dsp:cNvPr id="0" name=""/>
        <dsp:cNvSpPr/>
      </dsp:nvSpPr>
      <dsp:spPr>
        <a:xfrm>
          <a:off x="7786336" y="568811"/>
          <a:ext cx="113325" cy="1133258"/>
        </a:xfrm>
        <a:custGeom>
          <a:avLst/>
          <a:gdLst/>
          <a:ahLst/>
          <a:cxnLst/>
          <a:rect l="0" t="0" r="0" b="0"/>
          <a:pathLst>
            <a:path>
              <a:moveTo>
                <a:pt x="0" y="0"/>
              </a:moveTo>
              <a:lnTo>
                <a:pt x="0" y="1133258"/>
              </a:lnTo>
              <a:lnTo>
                <a:pt x="113325" y="1133258"/>
              </a:lnTo>
            </a:path>
          </a:pathLst>
        </a:custGeom>
        <a:noFill/>
        <a:ln w="40000" cap="flat" cmpd="sng" algn="ctr">
          <a:solidFill>
            <a:srgbClr val="7030A0"/>
          </a:solidFill>
          <a:prstDash val="solid"/>
        </a:ln>
        <a:effectLst/>
      </dsp:spPr>
      <dsp:style>
        <a:lnRef idx="2">
          <a:scrgbClr r="0" g="0" b="0"/>
        </a:lnRef>
        <a:fillRef idx="0">
          <a:scrgbClr r="0" g="0" b="0"/>
        </a:fillRef>
        <a:effectRef idx="0">
          <a:scrgbClr r="0" g="0" b="0"/>
        </a:effectRef>
        <a:fontRef idx="minor"/>
      </dsp:style>
    </dsp:sp>
    <dsp:sp modelId="{46120BDE-2C02-4FC4-977A-18DA5E5496A0}">
      <dsp:nvSpPr>
        <dsp:cNvPr id="0" name=""/>
        <dsp:cNvSpPr/>
      </dsp:nvSpPr>
      <dsp:spPr>
        <a:xfrm>
          <a:off x="7899662" y="1418755"/>
          <a:ext cx="906607" cy="566629"/>
        </a:xfrm>
        <a:prstGeom prst="roundRect">
          <a:avLst>
            <a:gd name="adj" fmla="val 10000"/>
          </a:avLst>
        </a:prstGeom>
        <a:solidFill>
          <a:schemeClr val="lt1">
            <a:alpha val="90000"/>
            <a:hueOff val="0"/>
            <a:satOff val="0"/>
            <a:lumOff val="0"/>
            <a:alphaOff val="0"/>
          </a:schemeClr>
        </a:solidFill>
        <a:ln w="40000" cap="flat"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MX" sz="1600" kern="1200" dirty="0" smtClean="0"/>
            <a:t>TABASCO</a:t>
          </a:r>
          <a:endParaRPr lang="es-MX" sz="1600" kern="1200" dirty="0"/>
        </a:p>
      </dsp:txBody>
      <dsp:txXfrm>
        <a:off x="7899662" y="1418755"/>
        <a:ext cx="906607" cy="566629"/>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EDDD30-A74D-4B23-BAD5-C97E2743B096}">
      <dsp:nvSpPr>
        <dsp:cNvPr id="0" name=""/>
        <dsp:cNvSpPr/>
      </dsp:nvSpPr>
      <dsp:spPr>
        <a:xfrm>
          <a:off x="2075605" y="1325405"/>
          <a:ext cx="3184866" cy="3392488"/>
        </a:xfrm>
        <a:prstGeom prst="ellipse">
          <a:avLst/>
        </a:prstGeom>
        <a:solidFill>
          <a:srgbClr val="CCECFF">
            <a:alpha val="50000"/>
          </a:srgbClr>
        </a:solidFill>
        <a:ln w="40000" cap="flat" cmpd="sng" algn="ctr">
          <a:no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MX" sz="2000" b="1" kern="1200" dirty="0" smtClean="0">
              <a:ln>
                <a:noFill/>
              </a:ln>
            </a:rPr>
            <a:t>REGULAN</a:t>
          </a:r>
          <a:endParaRPr lang="es-MX" sz="2000" b="1" kern="1200" dirty="0">
            <a:ln>
              <a:noFill/>
            </a:ln>
          </a:endParaRPr>
        </a:p>
      </dsp:txBody>
      <dsp:txXfrm>
        <a:off x="2075605" y="1325405"/>
        <a:ext cx="3184866" cy="3392488"/>
      </dsp:txXfrm>
    </dsp:sp>
    <dsp:sp modelId="{A69E54D9-242A-4FAC-A88E-9D193EA4744D}">
      <dsp:nvSpPr>
        <dsp:cNvPr id="0" name=""/>
        <dsp:cNvSpPr/>
      </dsp:nvSpPr>
      <dsp:spPr>
        <a:xfrm>
          <a:off x="2048974" y="295860"/>
          <a:ext cx="3238126" cy="1397631"/>
        </a:xfrm>
        <a:prstGeom prst="ellipse">
          <a:avLst/>
        </a:prstGeom>
        <a:solidFill>
          <a:srgbClr val="0066CC">
            <a:alpha val="50000"/>
          </a:srgbClr>
        </a:solidFill>
        <a:ln w="400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MX" sz="2000" kern="1200" dirty="0" smtClean="0"/>
            <a:t>TRANSPARENCIA</a:t>
          </a:r>
          <a:endParaRPr lang="es-MX" sz="2000" kern="1200" dirty="0"/>
        </a:p>
      </dsp:txBody>
      <dsp:txXfrm>
        <a:off x="2048974" y="295860"/>
        <a:ext cx="3238126" cy="1397631"/>
      </dsp:txXfrm>
    </dsp:sp>
    <dsp:sp modelId="{E9E7599A-6E26-4419-98B8-A092FBBDBC5E}">
      <dsp:nvSpPr>
        <dsp:cNvPr id="0" name=""/>
        <dsp:cNvSpPr/>
      </dsp:nvSpPr>
      <dsp:spPr>
        <a:xfrm>
          <a:off x="4128490" y="3238963"/>
          <a:ext cx="3301061" cy="1429831"/>
        </a:xfrm>
        <a:prstGeom prst="ellipse">
          <a:avLst/>
        </a:prstGeom>
        <a:solidFill>
          <a:srgbClr val="0066CC">
            <a:alpha val="50000"/>
          </a:srgbClr>
        </a:solidFill>
        <a:ln w="400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kern="1200" dirty="0" smtClean="0"/>
            <a:t>PROTECCION DE DATOS</a:t>
          </a:r>
          <a:endParaRPr lang="es-MX" sz="1800" kern="1200" dirty="0"/>
        </a:p>
      </dsp:txBody>
      <dsp:txXfrm>
        <a:off x="4128490" y="3238963"/>
        <a:ext cx="3301061" cy="1429831"/>
      </dsp:txXfrm>
    </dsp:sp>
    <dsp:sp modelId="{F0677618-5ABE-41CB-9DE0-9005D32ADA1D}">
      <dsp:nvSpPr>
        <dsp:cNvPr id="0" name=""/>
        <dsp:cNvSpPr/>
      </dsp:nvSpPr>
      <dsp:spPr>
        <a:xfrm>
          <a:off x="30436" y="3158001"/>
          <a:ext cx="3114111" cy="1482204"/>
        </a:xfrm>
        <a:prstGeom prst="ellipse">
          <a:avLst/>
        </a:prstGeom>
        <a:solidFill>
          <a:srgbClr val="0066CC">
            <a:alpha val="50000"/>
          </a:srgbClr>
        </a:solidFill>
        <a:ln w="400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kern="1200" dirty="0" smtClean="0"/>
            <a:t>ACCESO A LA INFORMACION PUBLICA</a:t>
          </a:r>
          <a:endParaRPr lang="es-MX" sz="1800" kern="1200" dirty="0"/>
        </a:p>
      </dsp:txBody>
      <dsp:txXfrm>
        <a:off x="30436" y="3158001"/>
        <a:ext cx="3114111" cy="1482204"/>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BD363B-A4C6-439E-9829-3DC3CF59CC30}" type="datetimeFigureOut">
              <a:rPr lang="es-MX" smtClean="0"/>
              <a:pPr/>
              <a:t>03/07/2015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3A29D0-9287-41C1-B1E9-C502D8F3A84B}" type="slidenum">
              <a:rPr lang="es-MX" smtClean="0"/>
              <a:pPr/>
              <a:t>‹Nº›</a:t>
            </a:fld>
            <a:endParaRPr lang="es-MX"/>
          </a:p>
        </p:txBody>
      </p:sp>
    </p:spTree>
    <p:extLst>
      <p:ext uri="{BB962C8B-B14F-4D97-AF65-F5344CB8AC3E}">
        <p14:creationId xmlns:p14="http://schemas.microsoft.com/office/powerpoint/2010/main" xmlns="" val="2308520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43A29D0-9287-41C1-B1E9-C502D8F3A84B}" type="slidenum">
              <a:rPr lang="es-MX" smtClean="0"/>
              <a:pPr/>
              <a:t>3</a:t>
            </a:fld>
            <a:endParaRPr lang="es-MX"/>
          </a:p>
        </p:txBody>
      </p:sp>
    </p:spTree>
    <p:extLst>
      <p:ext uri="{BB962C8B-B14F-4D97-AF65-F5344CB8AC3E}">
        <p14:creationId xmlns:p14="http://schemas.microsoft.com/office/powerpoint/2010/main" xmlns="" val="30265102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43A29D0-9287-41C1-B1E9-C502D8F3A84B}" type="slidenum">
              <a:rPr lang="es-MX" smtClean="0"/>
              <a:pPr/>
              <a:t>79</a:t>
            </a:fld>
            <a:endParaRPr lang="es-MX"/>
          </a:p>
        </p:txBody>
      </p:sp>
    </p:spTree>
    <p:extLst>
      <p:ext uri="{BB962C8B-B14F-4D97-AF65-F5344CB8AC3E}">
        <p14:creationId xmlns:p14="http://schemas.microsoft.com/office/powerpoint/2010/main" xmlns="" val="3023271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43A29D0-9287-41C1-B1E9-C502D8F3A84B}" type="slidenum">
              <a:rPr lang="es-MX" smtClean="0"/>
              <a:pPr/>
              <a:t>89</a:t>
            </a:fld>
            <a:endParaRPr lang="es-MX"/>
          </a:p>
        </p:txBody>
      </p:sp>
    </p:spTree>
    <p:extLst>
      <p:ext uri="{BB962C8B-B14F-4D97-AF65-F5344CB8AC3E}">
        <p14:creationId xmlns:p14="http://schemas.microsoft.com/office/powerpoint/2010/main" xmlns="" val="120094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Arial" pitchFamily="34" charset="0"/>
                <a:cs typeface="Arial" pitchFamily="34" charset="0"/>
              </a:rPr>
              <a:t>III. Garantizar la protección de los datos personales.</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Arial" pitchFamily="34" charset="0"/>
                <a:cs typeface="Arial" pitchFamily="34" charset="0"/>
              </a:rPr>
              <a:t>V. Mejorar la organización, clasificación y manejo de los documentos.</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Arial" pitchFamily="34" charset="0"/>
                <a:cs typeface="Arial" pitchFamily="34" charset="0"/>
              </a:rPr>
              <a:t>VI. Contribuir a la democratización de la sociedad mexicana y la plena vigencia del Estado de derecho.</a:t>
            </a:r>
            <a:r>
              <a:rPr lang="es-MX" sz="1200" b="1" dirty="0" smtClean="0"/>
              <a:t> </a:t>
            </a:r>
          </a:p>
          <a:p>
            <a:endParaRPr lang="es-MX" dirty="0"/>
          </a:p>
        </p:txBody>
      </p:sp>
      <p:sp>
        <p:nvSpPr>
          <p:cNvPr id="4" name="3 Marcador de número de diapositiva"/>
          <p:cNvSpPr>
            <a:spLocks noGrp="1"/>
          </p:cNvSpPr>
          <p:nvPr>
            <p:ph type="sldNum" sz="quarter" idx="10"/>
          </p:nvPr>
        </p:nvSpPr>
        <p:spPr/>
        <p:txBody>
          <a:bodyPr/>
          <a:lstStyle/>
          <a:p>
            <a:fld id="{C43A29D0-9287-41C1-B1E9-C502D8F3A84B}" type="slidenum">
              <a:rPr lang="es-MX" smtClean="0"/>
              <a:pPr/>
              <a:t>6</a:t>
            </a:fld>
            <a:endParaRPr lang="es-MX"/>
          </a:p>
        </p:txBody>
      </p:sp>
    </p:spTree>
    <p:extLst>
      <p:ext uri="{BB962C8B-B14F-4D97-AF65-F5344CB8AC3E}">
        <p14:creationId xmlns:p14="http://schemas.microsoft.com/office/powerpoint/2010/main" xmlns="" val="2365902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Arial" pitchFamily="34" charset="0"/>
                <a:cs typeface="Arial" pitchFamily="34" charset="0"/>
              </a:rPr>
              <a:t>III. Garantizar la protección de los datos personales.</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Arial" pitchFamily="34" charset="0"/>
                <a:cs typeface="Arial" pitchFamily="34" charset="0"/>
              </a:rPr>
              <a:t>V. Mejorar la organización, clasificación y manejo de los documentos.</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Arial" pitchFamily="34" charset="0"/>
                <a:cs typeface="Arial" pitchFamily="34" charset="0"/>
              </a:rPr>
              <a:t>VI. Contribuir a la democratización de la sociedad mexicana y la plena vigencia del Estado de derecho.</a:t>
            </a:r>
            <a:r>
              <a:rPr lang="es-MX" sz="1200" b="1" dirty="0" smtClean="0"/>
              <a:t> </a:t>
            </a:r>
          </a:p>
          <a:p>
            <a:endParaRPr lang="es-MX" dirty="0"/>
          </a:p>
        </p:txBody>
      </p:sp>
      <p:sp>
        <p:nvSpPr>
          <p:cNvPr id="4" name="3 Marcador de número de diapositiva"/>
          <p:cNvSpPr>
            <a:spLocks noGrp="1"/>
          </p:cNvSpPr>
          <p:nvPr>
            <p:ph type="sldNum" sz="quarter" idx="10"/>
          </p:nvPr>
        </p:nvSpPr>
        <p:spPr/>
        <p:txBody>
          <a:bodyPr/>
          <a:lstStyle/>
          <a:p>
            <a:fld id="{C43A29D0-9287-41C1-B1E9-C502D8F3A84B}" type="slidenum">
              <a:rPr lang="es-MX" smtClean="0"/>
              <a:pPr/>
              <a:t>7</a:t>
            </a:fld>
            <a:endParaRPr lang="es-MX"/>
          </a:p>
        </p:txBody>
      </p:sp>
    </p:spTree>
    <p:extLst>
      <p:ext uri="{BB962C8B-B14F-4D97-AF65-F5344CB8AC3E}">
        <p14:creationId xmlns:p14="http://schemas.microsoft.com/office/powerpoint/2010/main" xmlns="" val="3194372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Arial" pitchFamily="34" charset="0"/>
                <a:cs typeface="Arial" pitchFamily="34" charset="0"/>
              </a:rPr>
              <a:t>III. Garantizar la protección de los datos personales.</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Arial" pitchFamily="34" charset="0"/>
                <a:cs typeface="Arial" pitchFamily="34" charset="0"/>
              </a:rPr>
              <a:t>V. Mejorar la organización, clasificación y manejo de los documentos.</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Arial" pitchFamily="34" charset="0"/>
                <a:cs typeface="Arial" pitchFamily="34" charset="0"/>
              </a:rPr>
              <a:t>VI. Contribuir a la democratización de la sociedad mexicana y la plena vigencia del Estado de derecho.</a:t>
            </a:r>
            <a:r>
              <a:rPr lang="es-MX" sz="1200" b="1" dirty="0" smtClean="0"/>
              <a:t> </a:t>
            </a:r>
          </a:p>
          <a:p>
            <a:endParaRPr lang="es-MX" dirty="0"/>
          </a:p>
        </p:txBody>
      </p:sp>
      <p:sp>
        <p:nvSpPr>
          <p:cNvPr id="4" name="3 Marcador de número de diapositiva"/>
          <p:cNvSpPr>
            <a:spLocks noGrp="1"/>
          </p:cNvSpPr>
          <p:nvPr>
            <p:ph type="sldNum" sz="quarter" idx="10"/>
          </p:nvPr>
        </p:nvSpPr>
        <p:spPr/>
        <p:txBody>
          <a:bodyPr/>
          <a:lstStyle/>
          <a:p>
            <a:fld id="{C43A29D0-9287-41C1-B1E9-C502D8F3A84B}" type="slidenum">
              <a:rPr lang="es-MX" smtClean="0"/>
              <a:pPr/>
              <a:t>8</a:t>
            </a:fld>
            <a:endParaRPr lang="es-MX"/>
          </a:p>
        </p:txBody>
      </p:sp>
    </p:spTree>
    <p:extLst>
      <p:ext uri="{BB962C8B-B14F-4D97-AF65-F5344CB8AC3E}">
        <p14:creationId xmlns:p14="http://schemas.microsoft.com/office/powerpoint/2010/main" xmlns="" val="4041617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43A29D0-9287-41C1-B1E9-C502D8F3A84B}" type="slidenum">
              <a:rPr lang="es-MX" smtClean="0"/>
              <a:pPr/>
              <a:t>49</a:t>
            </a:fld>
            <a:endParaRPr lang="es-MX"/>
          </a:p>
        </p:txBody>
      </p:sp>
    </p:spTree>
    <p:extLst>
      <p:ext uri="{BB962C8B-B14F-4D97-AF65-F5344CB8AC3E}">
        <p14:creationId xmlns:p14="http://schemas.microsoft.com/office/powerpoint/2010/main" xmlns="" val="1774750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43A29D0-9287-41C1-B1E9-C502D8F3A84B}" type="slidenum">
              <a:rPr lang="es-MX" smtClean="0"/>
              <a:pPr/>
              <a:t>61</a:t>
            </a:fld>
            <a:endParaRPr lang="es-MX"/>
          </a:p>
        </p:txBody>
      </p:sp>
    </p:spTree>
    <p:extLst>
      <p:ext uri="{BB962C8B-B14F-4D97-AF65-F5344CB8AC3E}">
        <p14:creationId xmlns:p14="http://schemas.microsoft.com/office/powerpoint/2010/main" xmlns="" val="1931170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43A29D0-9287-41C1-B1E9-C502D8F3A84B}" type="slidenum">
              <a:rPr lang="es-MX" smtClean="0"/>
              <a:pPr/>
              <a:t>63</a:t>
            </a:fld>
            <a:endParaRPr lang="es-MX"/>
          </a:p>
        </p:txBody>
      </p:sp>
    </p:spTree>
    <p:extLst>
      <p:ext uri="{BB962C8B-B14F-4D97-AF65-F5344CB8AC3E}">
        <p14:creationId xmlns:p14="http://schemas.microsoft.com/office/powerpoint/2010/main" xmlns="" val="3854237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43A29D0-9287-41C1-B1E9-C502D8F3A84B}" type="slidenum">
              <a:rPr lang="es-MX" smtClean="0"/>
              <a:pPr/>
              <a:t>67</a:t>
            </a:fld>
            <a:endParaRPr lang="es-MX"/>
          </a:p>
        </p:txBody>
      </p:sp>
    </p:spTree>
    <p:extLst>
      <p:ext uri="{BB962C8B-B14F-4D97-AF65-F5344CB8AC3E}">
        <p14:creationId xmlns:p14="http://schemas.microsoft.com/office/powerpoint/2010/main" xmlns="" val="2318154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43A29D0-9287-41C1-B1E9-C502D8F3A84B}" type="slidenum">
              <a:rPr lang="es-MX" smtClean="0"/>
              <a:pPr/>
              <a:t>68</a:t>
            </a:fld>
            <a:endParaRPr lang="es-MX"/>
          </a:p>
        </p:txBody>
      </p:sp>
    </p:spTree>
    <p:extLst>
      <p:ext uri="{BB962C8B-B14F-4D97-AF65-F5344CB8AC3E}">
        <p14:creationId xmlns:p14="http://schemas.microsoft.com/office/powerpoint/2010/main" xmlns="" val="30555548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Rectángulo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ector recto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ítulo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Subtítulo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Marcador de fecha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8B68022-92B8-43A1-B69D-3C987CFB02C7}" type="datetimeFigureOut">
              <a:rPr lang="es-MX" smtClean="0"/>
              <a:pPr/>
              <a:t>03/07/2015</a:t>
            </a:fld>
            <a:endParaRPr lang="es-MX"/>
          </a:p>
        </p:txBody>
      </p:sp>
      <p:sp>
        <p:nvSpPr>
          <p:cNvPr id="18" name="Marcador de pie de página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Marcador de número de diapositiva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489B674-949E-42F2-9D6A-D63B11C17115}" type="slidenum">
              <a:rPr lang="es-MX" smtClean="0"/>
              <a:pPr/>
              <a:t>‹Nº›</a:t>
            </a:fld>
            <a:endParaRPr lang="es-MX"/>
          </a:p>
        </p:txBody>
      </p:sp>
    </p:spTree>
    <p:extLst>
      <p:ext uri="{BB962C8B-B14F-4D97-AF65-F5344CB8AC3E}">
        <p14:creationId xmlns:p14="http://schemas.microsoft.com/office/powerpoint/2010/main" xmlns="" val="28809362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Marcador de texto vertical 2"/>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Marcador de fecha 3"/>
          <p:cNvSpPr>
            <a:spLocks noGrp="1"/>
          </p:cNvSpPr>
          <p:nvPr>
            <p:ph type="dt" sz="half" idx="10"/>
          </p:nvPr>
        </p:nvSpPr>
        <p:spPr/>
        <p:txBody>
          <a:bodyPr/>
          <a:lstStyle>
            <a:extLst/>
          </a:lstStyle>
          <a:p>
            <a:fld id="{E8B68022-92B8-43A1-B69D-3C987CFB02C7}" type="datetimeFigureOut">
              <a:rPr lang="es-MX" smtClean="0"/>
              <a:pPr/>
              <a:t>03/07/2015</a:t>
            </a:fld>
            <a:endParaRPr lang="es-MX"/>
          </a:p>
        </p:txBody>
      </p:sp>
      <p:sp>
        <p:nvSpPr>
          <p:cNvPr id="5" name="Marcador de pie de página 4"/>
          <p:cNvSpPr>
            <a:spLocks noGrp="1"/>
          </p:cNvSpPr>
          <p:nvPr>
            <p:ph type="ftr" sz="quarter" idx="11"/>
          </p:nvPr>
        </p:nvSpPr>
        <p:spPr/>
        <p:txBody>
          <a:bodyPr/>
          <a:lstStyle>
            <a:extLst/>
          </a:lstStyle>
          <a:p>
            <a:endParaRPr lang="es-MX"/>
          </a:p>
        </p:txBody>
      </p:sp>
      <p:sp>
        <p:nvSpPr>
          <p:cNvPr id="6" name="Marcador de número de diapositiva 5"/>
          <p:cNvSpPr>
            <a:spLocks noGrp="1"/>
          </p:cNvSpPr>
          <p:nvPr>
            <p:ph type="sldNum" sz="quarter" idx="12"/>
          </p:nvPr>
        </p:nvSpPr>
        <p:spPr/>
        <p:txBody>
          <a:bodyPr/>
          <a:lstStyle>
            <a:extLst/>
          </a:lstStyle>
          <a:p>
            <a:fld id="{0489B674-949E-42F2-9D6A-D63B11C17115}" type="slidenum">
              <a:rPr lang="es-MX" smtClean="0"/>
              <a:pPr/>
              <a:t>‹Nº›</a:t>
            </a:fld>
            <a:endParaRPr lang="es-MX"/>
          </a:p>
        </p:txBody>
      </p:sp>
    </p:spTree>
    <p:extLst>
      <p:ext uri="{BB962C8B-B14F-4D97-AF65-F5344CB8AC3E}">
        <p14:creationId xmlns:p14="http://schemas.microsoft.com/office/powerpoint/2010/main" xmlns="" val="687753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Marcador de texto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Marcador de fecha 3"/>
          <p:cNvSpPr>
            <a:spLocks noGrp="1"/>
          </p:cNvSpPr>
          <p:nvPr>
            <p:ph type="dt" sz="half" idx="10"/>
          </p:nvPr>
        </p:nvSpPr>
        <p:spPr>
          <a:xfrm>
            <a:off x="4242816" y="6557946"/>
            <a:ext cx="2002464" cy="226902"/>
          </a:xfrm>
        </p:spPr>
        <p:txBody>
          <a:bodyPr/>
          <a:lstStyle>
            <a:extLst/>
          </a:lstStyle>
          <a:p>
            <a:fld id="{E8B68022-92B8-43A1-B69D-3C987CFB02C7}" type="datetimeFigureOut">
              <a:rPr lang="es-MX" smtClean="0"/>
              <a:pPr/>
              <a:t>03/07/2015</a:t>
            </a:fld>
            <a:endParaRPr lang="es-MX"/>
          </a:p>
        </p:txBody>
      </p:sp>
      <p:sp>
        <p:nvSpPr>
          <p:cNvPr id="5" name="Marcador de pie de página 4"/>
          <p:cNvSpPr>
            <a:spLocks noGrp="1"/>
          </p:cNvSpPr>
          <p:nvPr>
            <p:ph type="ftr" sz="quarter" idx="11"/>
          </p:nvPr>
        </p:nvSpPr>
        <p:spPr>
          <a:xfrm>
            <a:off x="457200" y="6556248"/>
            <a:ext cx="3657600" cy="228600"/>
          </a:xfrm>
        </p:spPr>
        <p:txBody>
          <a:bodyPr/>
          <a:lstStyle>
            <a:extLst/>
          </a:lstStyle>
          <a:p>
            <a:endParaRPr lang="es-MX"/>
          </a:p>
        </p:txBody>
      </p:sp>
      <p:sp>
        <p:nvSpPr>
          <p:cNvPr id="6" name="Marcador de número de diapositiva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489B674-949E-42F2-9D6A-D63B11C17115}" type="slidenum">
              <a:rPr lang="es-MX" smtClean="0"/>
              <a:pPr/>
              <a:t>‹Nº›</a:t>
            </a:fld>
            <a:endParaRPr lang="es-MX"/>
          </a:p>
        </p:txBody>
      </p:sp>
    </p:spTree>
    <p:extLst>
      <p:ext uri="{BB962C8B-B14F-4D97-AF65-F5344CB8AC3E}">
        <p14:creationId xmlns:p14="http://schemas.microsoft.com/office/powerpoint/2010/main" xmlns="" val="138563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ítulo y objetos">
    <p:spTree>
      <p:nvGrpSpPr>
        <p:cNvPr id="1" name=""/>
        <p:cNvGrpSpPr/>
        <p:nvPr/>
      </p:nvGrpSpPr>
      <p:grpSpPr>
        <a:xfrm>
          <a:off x="0" y="0"/>
          <a:ext cx="0" cy="0"/>
          <a:chOff x="0" y="0"/>
          <a:chExt cx="0" cy="0"/>
        </a:xfrm>
      </p:grpSpPr>
      <p:graphicFrame>
        <p:nvGraphicFramePr>
          <p:cNvPr id="3073" name="Object 1" descr="logo"/>
          <p:cNvGraphicFramePr>
            <a:graphicFrameLocks noChangeAspect="1"/>
          </p:cNvGraphicFramePr>
          <p:nvPr/>
        </p:nvGraphicFramePr>
        <p:xfrm>
          <a:off x="0" y="2214554"/>
          <a:ext cx="464537" cy="2643182"/>
        </p:xfrm>
        <a:graphic>
          <a:graphicData uri="http://schemas.openxmlformats.org/presentationml/2006/ole">
            <p:oleObj spid="_x0000_s1026" name="Foto de Photo Editor" r:id="rId3" imgW="2857899" imgH="15000000" progId="">
              <p:embed/>
            </p:oleObj>
          </a:graphicData>
        </a:graphic>
      </p:graphicFrame>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es-ES" dirty="0" smtClean="0"/>
              <a:t>Haga clic para modificar el estilo de título del patrón</a:t>
            </a:r>
            <a:endParaRPr kumimoji="0" lang="en-US" dirty="0"/>
          </a:p>
        </p:txBody>
      </p:sp>
      <p:sp>
        <p:nvSpPr>
          <p:cNvPr id="3" name="Marcador de contenido 2"/>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Marcador de fecha 3"/>
          <p:cNvSpPr>
            <a:spLocks noGrp="1"/>
          </p:cNvSpPr>
          <p:nvPr>
            <p:ph type="dt" sz="half" idx="10"/>
          </p:nvPr>
        </p:nvSpPr>
        <p:spPr/>
        <p:txBody>
          <a:bodyPr/>
          <a:lstStyle>
            <a:extLst/>
          </a:lstStyle>
          <a:p>
            <a:fld id="{E8B68022-92B8-43A1-B69D-3C987CFB02C7}" type="datetimeFigureOut">
              <a:rPr lang="es-MX" smtClean="0"/>
              <a:pPr/>
              <a:t>03/07/2015</a:t>
            </a:fld>
            <a:endParaRPr lang="es-MX"/>
          </a:p>
        </p:txBody>
      </p:sp>
      <p:sp>
        <p:nvSpPr>
          <p:cNvPr id="5" name="Marcador de pie de página 4"/>
          <p:cNvSpPr>
            <a:spLocks noGrp="1"/>
          </p:cNvSpPr>
          <p:nvPr>
            <p:ph type="ftr" sz="quarter" idx="11"/>
          </p:nvPr>
        </p:nvSpPr>
        <p:spPr/>
        <p:txBody>
          <a:bodyPr/>
          <a:lstStyle>
            <a:extLst/>
          </a:lstStyle>
          <a:p>
            <a:endParaRPr lang="es-MX"/>
          </a:p>
        </p:txBody>
      </p:sp>
      <p:sp>
        <p:nvSpPr>
          <p:cNvPr id="6" name="Marcador de número de diapositiva 5"/>
          <p:cNvSpPr>
            <a:spLocks noGrp="1"/>
          </p:cNvSpPr>
          <p:nvPr>
            <p:ph type="sldNum" sz="quarter" idx="12"/>
          </p:nvPr>
        </p:nvSpPr>
        <p:spPr/>
        <p:txBody>
          <a:bodyPr/>
          <a:lstStyle>
            <a:extLst/>
          </a:lstStyle>
          <a:p>
            <a:fld id="{0489B674-949E-42F2-9D6A-D63B11C17115}" type="slidenum">
              <a:rPr lang="es-MX" smtClean="0"/>
              <a:pPr/>
              <a:t>‹Nº›</a:t>
            </a:fld>
            <a:endParaRPr lang="es-MX"/>
          </a:p>
        </p:txBody>
      </p:sp>
      <p:pic>
        <p:nvPicPr>
          <p:cNvPr id="7" name="6 Imagen" descr="Logo_5.gif"/>
          <p:cNvPicPr>
            <a:picLocks noChangeAspect="1"/>
          </p:cNvPicPr>
          <p:nvPr userDrawn="1"/>
        </p:nvPicPr>
        <p:blipFill>
          <a:blip r:embed="rId2" cstate="print"/>
          <a:stretch>
            <a:fillRect/>
          </a:stretch>
        </p:blipFill>
        <p:spPr>
          <a:xfrm>
            <a:off x="251520" y="260648"/>
            <a:ext cx="2232248" cy="1008113"/>
          </a:xfrm>
          <a:prstGeom prst="rect">
            <a:avLst/>
          </a:prstGeom>
        </p:spPr>
      </p:pic>
    </p:spTree>
    <p:extLst>
      <p:ext uri="{BB962C8B-B14F-4D97-AF65-F5344CB8AC3E}">
        <p14:creationId xmlns:p14="http://schemas.microsoft.com/office/powerpoint/2010/main" xmlns="" val="1479035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Marcador de texto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Marcador de fecha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8B68022-92B8-43A1-B69D-3C987CFB02C7}" type="datetimeFigureOut">
              <a:rPr lang="es-MX" smtClean="0"/>
              <a:pPr/>
              <a:t>03/07/2015</a:t>
            </a:fld>
            <a:endParaRPr lang="es-MX"/>
          </a:p>
        </p:txBody>
      </p:sp>
      <p:sp>
        <p:nvSpPr>
          <p:cNvPr id="5" name="Marcador de pie de página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Marcador de número de diapositiva 5"/>
          <p:cNvSpPr>
            <a:spLocks noGrp="1"/>
          </p:cNvSpPr>
          <p:nvPr>
            <p:ph type="sldNum" sz="quarter" idx="12"/>
          </p:nvPr>
        </p:nvSpPr>
        <p:spPr>
          <a:xfrm>
            <a:off x="6733952" y="6555112"/>
            <a:ext cx="588336" cy="228600"/>
          </a:xfrm>
        </p:spPr>
        <p:txBody>
          <a:bodyPr/>
          <a:lstStyle>
            <a:extLst/>
          </a:lstStyle>
          <a:p>
            <a:fld id="{0489B674-949E-42F2-9D6A-D63B11C17115}" type="slidenum">
              <a:rPr lang="es-MX" smtClean="0"/>
              <a:pPr/>
              <a:t>‹Nº›</a:t>
            </a:fld>
            <a:endParaRPr lang="es-MX"/>
          </a:p>
        </p:txBody>
      </p:sp>
      <p:pic>
        <p:nvPicPr>
          <p:cNvPr id="7" name="6 Imagen" descr="Logo_5.gif"/>
          <p:cNvPicPr>
            <a:picLocks noChangeAspect="1"/>
          </p:cNvPicPr>
          <p:nvPr userDrawn="1"/>
        </p:nvPicPr>
        <p:blipFill>
          <a:blip r:embed="rId2" cstate="print"/>
          <a:stretch>
            <a:fillRect/>
          </a:stretch>
        </p:blipFill>
        <p:spPr>
          <a:xfrm>
            <a:off x="251520" y="260648"/>
            <a:ext cx="2232248" cy="1008113"/>
          </a:xfrm>
          <a:prstGeom prst="rect">
            <a:avLst/>
          </a:prstGeom>
        </p:spPr>
      </p:pic>
    </p:spTree>
    <p:extLst>
      <p:ext uri="{BB962C8B-B14F-4D97-AF65-F5344CB8AC3E}">
        <p14:creationId xmlns:p14="http://schemas.microsoft.com/office/powerpoint/2010/main" xmlns="" val="8831176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320040"/>
            <a:ext cx="7242048" cy="1143000"/>
          </a:xfrm>
        </p:spPr>
        <p:txBody>
          <a:bodyPr/>
          <a:lstStyle>
            <a:extLst/>
          </a:lstStyle>
          <a:p>
            <a:r>
              <a:rPr kumimoji="0" lang="es-ES" dirty="0" smtClean="0"/>
              <a:t>Haga clic para modificar el estilo de título del patrón</a:t>
            </a:r>
            <a:endParaRPr kumimoji="0" lang="en-US" dirty="0"/>
          </a:p>
        </p:txBody>
      </p:sp>
      <p:sp>
        <p:nvSpPr>
          <p:cNvPr id="3" name="Marcador de contenido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Marcador de contenido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Marcador de fecha 4"/>
          <p:cNvSpPr>
            <a:spLocks noGrp="1"/>
          </p:cNvSpPr>
          <p:nvPr>
            <p:ph type="dt" sz="half" idx="10"/>
          </p:nvPr>
        </p:nvSpPr>
        <p:spPr/>
        <p:txBody>
          <a:bodyPr/>
          <a:lstStyle>
            <a:extLst/>
          </a:lstStyle>
          <a:p>
            <a:fld id="{E8B68022-92B8-43A1-B69D-3C987CFB02C7}" type="datetimeFigureOut">
              <a:rPr lang="es-MX" smtClean="0"/>
              <a:pPr/>
              <a:t>03/07/2015</a:t>
            </a:fld>
            <a:endParaRPr lang="es-MX"/>
          </a:p>
        </p:txBody>
      </p:sp>
      <p:sp>
        <p:nvSpPr>
          <p:cNvPr id="6" name="Marcador de pie de página 5"/>
          <p:cNvSpPr>
            <a:spLocks noGrp="1"/>
          </p:cNvSpPr>
          <p:nvPr>
            <p:ph type="ftr" sz="quarter" idx="11"/>
          </p:nvPr>
        </p:nvSpPr>
        <p:spPr/>
        <p:txBody>
          <a:bodyPr/>
          <a:lstStyle>
            <a:extLst/>
          </a:lstStyle>
          <a:p>
            <a:endParaRPr lang="es-MX"/>
          </a:p>
        </p:txBody>
      </p:sp>
      <p:sp>
        <p:nvSpPr>
          <p:cNvPr id="7" name="Marcador de número de diapositiva 6"/>
          <p:cNvSpPr>
            <a:spLocks noGrp="1"/>
          </p:cNvSpPr>
          <p:nvPr>
            <p:ph type="sldNum" sz="quarter" idx="12"/>
          </p:nvPr>
        </p:nvSpPr>
        <p:spPr/>
        <p:txBody>
          <a:bodyPr/>
          <a:lstStyle>
            <a:extLst/>
          </a:lstStyle>
          <a:p>
            <a:fld id="{0489B674-949E-42F2-9D6A-D63B11C17115}" type="slidenum">
              <a:rPr lang="es-MX" smtClean="0"/>
              <a:pPr/>
              <a:t>‹Nº›</a:t>
            </a:fld>
            <a:endParaRPr lang="es-MX"/>
          </a:p>
        </p:txBody>
      </p:sp>
      <p:pic>
        <p:nvPicPr>
          <p:cNvPr id="8" name="7 Imagen" descr="Logo_5.gif"/>
          <p:cNvPicPr>
            <a:picLocks noChangeAspect="1"/>
          </p:cNvPicPr>
          <p:nvPr userDrawn="1"/>
        </p:nvPicPr>
        <p:blipFill>
          <a:blip r:embed="rId2" cstate="print"/>
          <a:stretch>
            <a:fillRect/>
          </a:stretch>
        </p:blipFill>
        <p:spPr>
          <a:xfrm>
            <a:off x="251520" y="260648"/>
            <a:ext cx="2232248" cy="1008113"/>
          </a:xfrm>
          <a:prstGeom prst="rect">
            <a:avLst/>
          </a:prstGeom>
        </p:spPr>
      </p:pic>
    </p:spTree>
    <p:extLst>
      <p:ext uri="{BB962C8B-B14F-4D97-AF65-F5344CB8AC3E}">
        <p14:creationId xmlns:p14="http://schemas.microsoft.com/office/powerpoint/2010/main" xmlns="" val="663464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Marcador de texto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Marcador de texto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Marcador de contenido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Marcador de contenido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Marcador de fecha 6"/>
          <p:cNvSpPr>
            <a:spLocks noGrp="1"/>
          </p:cNvSpPr>
          <p:nvPr>
            <p:ph type="dt" sz="half" idx="10"/>
          </p:nvPr>
        </p:nvSpPr>
        <p:spPr/>
        <p:txBody>
          <a:bodyPr/>
          <a:lstStyle>
            <a:extLst/>
          </a:lstStyle>
          <a:p>
            <a:fld id="{E8B68022-92B8-43A1-B69D-3C987CFB02C7}" type="datetimeFigureOut">
              <a:rPr lang="es-MX" smtClean="0"/>
              <a:pPr/>
              <a:t>03/07/2015</a:t>
            </a:fld>
            <a:endParaRPr lang="es-MX"/>
          </a:p>
        </p:txBody>
      </p:sp>
      <p:sp>
        <p:nvSpPr>
          <p:cNvPr id="8" name="Marcador de pie de página 7"/>
          <p:cNvSpPr>
            <a:spLocks noGrp="1"/>
          </p:cNvSpPr>
          <p:nvPr>
            <p:ph type="ftr" sz="quarter" idx="11"/>
          </p:nvPr>
        </p:nvSpPr>
        <p:spPr/>
        <p:txBody>
          <a:bodyPr/>
          <a:lstStyle>
            <a:extLst/>
          </a:lstStyle>
          <a:p>
            <a:endParaRPr lang="es-MX"/>
          </a:p>
        </p:txBody>
      </p:sp>
      <p:sp>
        <p:nvSpPr>
          <p:cNvPr id="9" name="Marcador de número de diapositiva 8"/>
          <p:cNvSpPr>
            <a:spLocks noGrp="1"/>
          </p:cNvSpPr>
          <p:nvPr>
            <p:ph type="sldNum" sz="quarter" idx="12"/>
          </p:nvPr>
        </p:nvSpPr>
        <p:spPr/>
        <p:txBody>
          <a:bodyPr/>
          <a:lstStyle>
            <a:extLst/>
          </a:lstStyle>
          <a:p>
            <a:fld id="{0489B674-949E-42F2-9D6A-D63B11C17115}" type="slidenum">
              <a:rPr lang="es-MX" smtClean="0"/>
              <a:pPr/>
              <a:t>‹Nº›</a:t>
            </a:fld>
            <a:endParaRPr lang="es-MX"/>
          </a:p>
        </p:txBody>
      </p:sp>
    </p:spTree>
    <p:extLst>
      <p:ext uri="{BB962C8B-B14F-4D97-AF65-F5344CB8AC3E}">
        <p14:creationId xmlns:p14="http://schemas.microsoft.com/office/powerpoint/2010/main" xmlns="" val="20367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Marcador de fecha 2"/>
          <p:cNvSpPr>
            <a:spLocks noGrp="1"/>
          </p:cNvSpPr>
          <p:nvPr>
            <p:ph type="dt" sz="half" idx="10"/>
          </p:nvPr>
        </p:nvSpPr>
        <p:spPr/>
        <p:txBody>
          <a:bodyPr/>
          <a:lstStyle>
            <a:extLst/>
          </a:lstStyle>
          <a:p>
            <a:fld id="{E8B68022-92B8-43A1-B69D-3C987CFB02C7}" type="datetimeFigureOut">
              <a:rPr lang="es-MX" smtClean="0"/>
              <a:pPr/>
              <a:t>03/07/2015</a:t>
            </a:fld>
            <a:endParaRPr lang="es-MX"/>
          </a:p>
        </p:txBody>
      </p:sp>
      <p:sp>
        <p:nvSpPr>
          <p:cNvPr id="4" name="Marcador de pie de página 3"/>
          <p:cNvSpPr>
            <a:spLocks noGrp="1"/>
          </p:cNvSpPr>
          <p:nvPr>
            <p:ph type="ftr" sz="quarter" idx="11"/>
          </p:nvPr>
        </p:nvSpPr>
        <p:spPr/>
        <p:txBody>
          <a:bodyPr/>
          <a:lstStyle>
            <a:extLst/>
          </a:lstStyle>
          <a:p>
            <a:endParaRPr lang="es-MX"/>
          </a:p>
        </p:txBody>
      </p:sp>
      <p:sp>
        <p:nvSpPr>
          <p:cNvPr id="5" name="Marcador de número de diapositiva 4"/>
          <p:cNvSpPr>
            <a:spLocks noGrp="1"/>
          </p:cNvSpPr>
          <p:nvPr>
            <p:ph type="sldNum" sz="quarter" idx="12"/>
          </p:nvPr>
        </p:nvSpPr>
        <p:spPr/>
        <p:txBody>
          <a:bodyPr/>
          <a:lstStyle>
            <a:extLst/>
          </a:lstStyle>
          <a:p>
            <a:fld id="{0489B674-949E-42F2-9D6A-D63B11C17115}" type="slidenum">
              <a:rPr lang="es-MX" smtClean="0"/>
              <a:pPr/>
              <a:t>‹Nº›</a:t>
            </a:fld>
            <a:endParaRPr lang="es-MX"/>
          </a:p>
        </p:txBody>
      </p:sp>
    </p:spTree>
    <p:extLst>
      <p:ext uri="{BB962C8B-B14F-4D97-AF65-F5344CB8AC3E}">
        <p14:creationId xmlns:p14="http://schemas.microsoft.com/office/powerpoint/2010/main" xmlns="" val="4080925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solidFill>
                  <a:schemeClr val="tx2"/>
                </a:solidFill>
              </a:defRPr>
            </a:lvl1pPr>
            <a:extLst/>
          </a:lstStyle>
          <a:p>
            <a:fld id="{E8B68022-92B8-43A1-B69D-3C987CFB02C7}" type="datetimeFigureOut">
              <a:rPr lang="es-MX" smtClean="0"/>
              <a:pPr/>
              <a:t>03/07/2015</a:t>
            </a:fld>
            <a:endParaRPr lang="es-MX"/>
          </a:p>
        </p:txBody>
      </p:sp>
      <p:sp>
        <p:nvSpPr>
          <p:cNvPr id="3" name="Marcador de pie de página 2"/>
          <p:cNvSpPr>
            <a:spLocks noGrp="1"/>
          </p:cNvSpPr>
          <p:nvPr>
            <p:ph type="ftr" sz="quarter" idx="11"/>
          </p:nvPr>
        </p:nvSpPr>
        <p:spPr/>
        <p:txBody>
          <a:bodyPr/>
          <a:lstStyle>
            <a:lvl1pPr>
              <a:defRPr>
                <a:solidFill>
                  <a:schemeClr val="tx2"/>
                </a:solidFill>
              </a:defRPr>
            </a:lvl1pPr>
            <a:extLst/>
          </a:lstStyle>
          <a:p>
            <a:endParaRPr lang="es-MX"/>
          </a:p>
        </p:txBody>
      </p:sp>
      <p:sp>
        <p:nvSpPr>
          <p:cNvPr id="4" name="Marcador de número de diapositiva 3"/>
          <p:cNvSpPr>
            <a:spLocks noGrp="1"/>
          </p:cNvSpPr>
          <p:nvPr>
            <p:ph type="sldNum" sz="quarter" idx="12"/>
          </p:nvPr>
        </p:nvSpPr>
        <p:spPr/>
        <p:txBody>
          <a:bodyPr/>
          <a:lstStyle>
            <a:extLst/>
          </a:lstStyle>
          <a:p>
            <a:fld id="{0489B674-949E-42F2-9D6A-D63B11C17115}" type="slidenum">
              <a:rPr lang="es-MX" smtClean="0"/>
              <a:pPr/>
              <a:t>‹Nº›</a:t>
            </a:fld>
            <a:endParaRPr lang="es-MX"/>
          </a:p>
        </p:txBody>
      </p:sp>
    </p:spTree>
    <p:extLst>
      <p:ext uri="{BB962C8B-B14F-4D97-AF65-F5344CB8AC3E}">
        <p14:creationId xmlns:p14="http://schemas.microsoft.com/office/powerpoint/2010/main" xmlns="" val="4203311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Marcador de texto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Marcador de contenido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Marcador de fecha 4"/>
          <p:cNvSpPr>
            <a:spLocks noGrp="1"/>
          </p:cNvSpPr>
          <p:nvPr>
            <p:ph type="dt" sz="half" idx="10"/>
          </p:nvPr>
        </p:nvSpPr>
        <p:spPr/>
        <p:txBody>
          <a:bodyPr/>
          <a:lstStyle>
            <a:extLst/>
          </a:lstStyle>
          <a:p>
            <a:fld id="{E8B68022-92B8-43A1-B69D-3C987CFB02C7}" type="datetimeFigureOut">
              <a:rPr lang="es-MX" smtClean="0"/>
              <a:pPr/>
              <a:t>03/07/2015</a:t>
            </a:fld>
            <a:endParaRPr lang="es-MX"/>
          </a:p>
        </p:txBody>
      </p:sp>
      <p:sp>
        <p:nvSpPr>
          <p:cNvPr id="6" name="Marcador de pie de página 5"/>
          <p:cNvSpPr>
            <a:spLocks noGrp="1"/>
          </p:cNvSpPr>
          <p:nvPr>
            <p:ph type="ftr" sz="quarter" idx="11"/>
          </p:nvPr>
        </p:nvSpPr>
        <p:spPr/>
        <p:txBody>
          <a:bodyPr/>
          <a:lstStyle>
            <a:extLst/>
          </a:lstStyle>
          <a:p>
            <a:endParaRPr lang="es-MX"/>
          </a:p>
        </p:txBody>
      </p:sp>
      <p:sp>
        <p:nvSpPr>
          <p:cNvPr id="7" name="Marcador de número de diapositiva 6"/>
          <p:cNvSpPr>
            <a:spLocks noGrp="1"/>
          </p:cNvSpPr>
          <p:nvPr>
            <p:ph type="sldNum" sz="quarter" idx="12"/>
          </p:nvPr>
        </p:nvSpPr>
        <p:spPr/>
        <p:txBody>
          <a:bodyPr/>
          <a:lstStyle>
            <a:extLst/>
          </a:lstStyle>
          <a:p>
            <a:fld id="{0489B674-949E-42F2-9D6A-D63B11C17115}" type="slidenum">
              <a:rPr lang="es-MX" smtClean="0"/>
              <a:pPr/>
              <a:t>‹Nº›</a:t>
            </a:fld>
            <a:endParaRPr lang="es-MX"/>
          </a:p>
        </p:txBody>
      </p:sp>
    </p:spTree>
    <p:extLst>
      <p:ext uri="{BB962C8B-B14F-4D97-AF65-F5344CB8AC3E}">
        <p14:creationId xmlns:p14="http://schemas.microsoft.com/office/powerpoint/2010/main" xmlns="" val="3958555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Rectángulo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ángulo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ítulo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Marcador de texto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Marcador de fecha 4"/>
          <p:cNvSpPr>
            <a:spLocks noGrp="1"/>
          </p:cNvSpPr>
          <p:nvPr>
            <p:ph type="dt" sz="half" idx="10"/>
          </p:nvPr>
        </p:nvSpPr>
        <p:spPr/>
        <p:txBody>
          <a:bodyPr/>
          <a:lstStyle>
            <a:extLst/>
          </a:lstStyle>
          <a:p>
            <a:fld id="{E8B68022-92B8-43A1-B69D-3C987CFB02C7}" type="datetimeFigureOut">
              <a:rPr lang="es-MX" smtClean="0"/>
              <a:pPr/>
              <a:t>03/07/2015</a:t>
            </a:fld>
            <a:endParaRPr lang="es-MX"/>
          </a:p>
        </p:txBody>
      </p:sp>
      <p:sp>
        <p:nvSpPr>
          <p:cNvPr id="6" name="Marcador de pie de página 5"/>
          <p:cNvSpPr>
            <a:spLocks noGrp="1"/>
          </p:cNvSpPr>
          <p:nvPr>
            <p:ph type="ftr" sz="quarter" idx="11"/>
          </p:nvPr>
        </p:nvSpPr>
        <p:spPr/>
        <p:txBody>
          <a:bodyPr/>
          <a:lstStyle>
            <a:extLst/>
          </a:lstStyle>
          <a:p>
            <a:endParaRPr lang="es-MX"/>
          </a:p>
        </p:txBody>
      </p:sp>
      <p:sp>
        <p:nvSpPr>
          <p:cNvPr id="7" name="Marcador de número de diapositiva 6"/>
          <p:cNvSpPr>
            <a:spLocks noGrp="1"/>
          </p:cNvSpPr>
          <p:nvPr>
            <p:ph type="sldNum" sz="quarter" idx="12"/>
          </p:nvPr>
        </p:nvSpPr>
        <p:spPr/>
        <p:txBody>
          <a:bodyPr/>
          <a:lstStyle>
            <a:extLst/>
          </a:lstStyle>
          <a:p>
            <a:fld id="{0489B674-949E-42F2-9D6A-D63B11C17115}" type="slidenum">
              <a:rPr lang="es-MX" smtClean="0"/>
              <a:pPr/>
              <a:t>‹Nº›</a:t>
            </a:fld>
            <a:endParaRPr lang="es-MX"/>
          </a:p>
        </p:txBody>
      </p:sp>
      <p:sp>
        <p:nvSpPr>
          <p:cNvPr id="10" name="Marcador de posición de imagen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extLst>
      <p:ext uri="{BB962C8B-B14F-4D97-AF65-F5344CB8AC3E}">
        <p14:creationId xmlns:p14="http://schemas.microsoft.com/office/powerpoint/2010/main" xmlns="" val="382720694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ángulo 8"/>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Marcador de título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Marcador de texto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Marcador de fecha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8B68022-92B8-43A1-B69D-3C987CFB02C7}" type="datetimeFigureOut">
              <a:rPr lang="es-MX" smtClean="0"/>
              <a:pPr/>
              <a:t>03/07/2015</a:t>
            </a:fld>
            <a:endParaRPr lang="es-MX"/>
          </a:p>
        </p:txBody>
      </p:sp>
      <p:sp>
        <p:nvSpPr>
          <p:cNvPr id="4" name="Marcador de pie de página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Marcador de número de diapositiva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489B674-949E-42F2-9D6A-D63B11C17115}" type="slidenum">
              <a:rPr lang="es-MX" smtClean="0"/>
              <a:pPr/>
              <a:t>‹Nº›</a:t>
            </a:fld>
            <a:endParaRPr lang="es-MX"/>
          </a:p>
        </p:txBody>
      </p:sp>
    </p:spTree>
    <p:extLst>
      <p:ext uri="{BB962C8B-B14F-4D97-AF65-F5344CB8AC3E}">
        <p14:creationId xmlns:p14="http://schemas.microsoft.com/office/powerpoint/2010/main" xmlns="" val="647956436"/>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2.gif"/><Relationship Id="rId1" Type="http://schemas.openxmlformats.org/officeDocument/2006/relationships/slideLayout" Target="../slideLayouts/slideLayout8.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771800" y="2204864"/>
            <a:ext cx="6374512" cy="3429024"/>
          </a:xfrm>
        </p:spPr>
        <p:txBody>
          <a:bodyPr>
            <a:noAutofit/>
          </a:bodyPr>
          <a:lstStyle/>
          <a:p>
            <a:pPr algn="ctr"/>
            <a:r>
              <a:rPr lang="es-MX" sz="5000" dirty="0" smtClean="0">
                <a:solidFill>
                  <a:schemeClr val="bg1">
                    <a:lumMod val="85000"/>
                  </a:schemeClr>
                </a:solidFill>
                <a:latin typeface="Times New Roman" panose="02020603050405020304" pitchFamily="18" charset="0"/>
                <a:cs typeface="Times New Roman" panose="02020603050405020304" pitchFamily="18" charset="0"/>
              </a:rPr>
              <a:t>TRANSPARENCIA Y DIFUSIÓN DE LA INFORMACIÓN FINANCIERA</a:t>
            </a:r>
            <a:endParaRPr lang="es-MX" sz="5000" dirty="0">
              <a:solidFill>
                <a:schemeClr val="bg1">
                  <a:lumMod val="85000"/>
                </a:schemeClr>
              </a:solidFill>
              <a:latin typeface="Times New Roman" panose="02020603050405020304" pitchFamily="18" charset="0"/>
              <a:cs typeface="Times New Roman" panose="02020603050405020304" pitchFamily="18" charset="0"/>
            </a:endParaRPr>
          </a:p>
        </p:txBody>
      </p:sp>
      <p:pic>
        <p:nvPicPr>
          <p:cNvPr id="6" name="5 Imagen" descr="Logo_5.gif"/>
          <p:cNvPicPr>
            <a:picLocks noChangeAspect="1"/>
          </p:cNvPicPr>
          <p:nvPr/>
        </p:nvPicPr>
        <p:blipFill>
          <a:blip r:embed="rId2" cstate="print"/>
          <a:stretch>
            <a:fillRect/>
          </a:stretch>
        </p:blipFill>
        <p:spPr>
          <a:xfrm>
            <a:off x="251520" y="260648"/>
            <a:ext cx="2232248" cy="1008113"/>
          </a:xfrm>
          <a:prstGeom prst="rect">
            <a:avLst/>
          </a:prstGeom>
        </p:spPr>
      </p:pic>
      <p:pic>
        <p:nvPicPr>
          <p:cNvPr id="4" name="3 Imagen" descr="Zacatecas 3.png"/>
          <p:cNvPicPr>
            <a:picLocks noChangeAspect="1"/>
          </p:cNvPicPr>
          <p:nvPr/>
        </p:nvPicPr>
        <p:blipFill>
          <a:blip r:embed="rId3" cstate="print"/>
          <a:stretch>
            <a:fillRect/>
          </a:stretch>
        </p:blipFill>
        <p:spPr>
          <a:xfrm>
            <a:off x="0" y="5286388"/>
            <a:ext cx="2643174" cy="1214446"/>
          </a:xfrm>
          <a:prstGeom prst="rect">
            <a:avLst/>
          </a:prstGeom>
          <a:noFill/>
          <a:ln>
            <a:noFill/>
          </a:ln>
          <a:effectLst>
            <a:innerShdw blurRad="63500" dist="50800" dir="2700000">
              <a:schemeClr val="tx1">
                <a:alpha val="50000"/>
              </a:schemeClr>
            </a:innerShdw>
          </a:effectLst>
        </p:spPr>
      </p:pic>
      <p:sp>
        <p:nvSpPr>
          <p:cNvPr id="5" name="4 CuadroTexto"/>
          <p:cNvSpPr txBox="1"/>
          <p:nvPr/>
        </p:nvSpPr>
        <p:spPr>
          <a:xfrm>
            <a:off x="5143505" y="5857892"/>
            <a:ext cx="3676968" cy="369332"/>
          </a:xfrm>
          <a:prstGeom prst="rect">
            <a:avLst/>
          </a:prstGeom>
          <a:noFill/>
        </p:spPr>
        <p:txBody>
          <a:bodyPr wrap="square" rtlCol="0">
            <a:spAutoFit/>
          </a:bodyPr>
          <a:lstStyle/>
          <a:p>
            <a:r>
              <a:rPr lang="es-MX" b="1" dirty="0" smtClean="0">
                <a:solidFill>
                  <a:schemeClr val="bg1">
                    <a:lumMod val="85000"/>
                  </a:schemeClr>
                </a:solidFill>
                <a:effectLst>
                  <a:outerShdw blurRad="38100" dist="38100" dir="2700000" algn="tl">
                    <a:srgbClr val="000000">
                      <a:alpha val="43137"/>
                    </a:srgbClr>
                  </a:outerShdw>
                </a:effectLst>
              </a:rPr>
              <a:t>Zacatecas, </a:t>
            </a:r>
            <a:r>
              <a:rPr lang="es-MX" b="1" dirty="0" err="1" smtClean="0">
                <a:solidFill>
                  <a:schemeClr val="bg1">
                    <a:lumMod val="85000"/>
                  </a:schemeClr>
                </a:solidFill>
                <a:effectLst>
                  <a:outerShdw blurRad="38100" dist="38100" dir="2700000" algn="tl">
                    <a:srgbClr val="000000">
                      <a:alpha val="43137"/>
                    </a:srgbClr>
                  </a:outerShdw>
                </a:effectLst>
              </a:rPr>
              <a:t>Zac.</a:t>
            </a:r>
            <a:r>
              <a:rPr lang="es-MX" b="1" dirty="0" smtClean="0">
                <a:solidFill>
                  <a:schemeClr val="bg1">
                    <a:lumMod val="85000"/>
                  </a:schemeClr>
                </a:solidFill>
                <a:effectLst>
                  <a:outerShdw blurRad="38100" dist="38100" dir="2700000" algn="tl">
                    <a:srgbClr val="000000">
                      <a:alpha val="43137"/>
                    </a:srgbClr>
                  </a:outerShdw>
                </a:effectLst>
              </a:rPr>
              <a:t> Julio 2015</a:t>
            </a:r>
            <a:endParaRPr lang="es-MX" b="1" dirty="0">
              <a:solidFill>
                <a:schemeClr val="bg1">
                  <a:lumMod val="85000"/>
                </a:schemeClr>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285875"/>
            <a:ext cx="7715250" cy="4214813"/>
          </a:xfrm>
        </p:spPr>
        <p:txBody>
          <a:bodyPr>
            <a:noAutofit/>
          </a:bodyPr>
          <a:lstStyle/>
          <a:p>
            <a:pPr>
              <a:buNone/>
            </a:pPr>
            <a:endParaRPr lang="es-MX" sz="1700" b="1" dirty="0" smtClean="0">
              <a:latin typeface="Arial" pitchFamily="34" charset="0"/>
              <a:cs typeface="Arial" pitchFamily="34" charset="0"/>
            </a:endParaRPr>
          </a:p>
          <a:p>
            <a:pPr>
              <a:buNone/>
            </a:pPr>
            <a:endParaRPr lang="es-MX" sz="1700" dirty="0" smtClean="0">
              <a:latin typeface="Arial" pitchFamily="34" charset="0"/>
              <a:cs typeface="Arial" pitchFamily="34" charset="0"/>
            </a:endParaRPr>
          </a:p>
          <a:p>
            <a:pPr>
              <a:buNone/>
            </a:pPr>
            <a:endParaRPr lang="es-MX" sz="1700" dirty="0" smtClean="0">
              <a:latin typeface="Arial" pitchFamily="34" charset="0"/>
              <a:cs typeface="Arial" pitchFamily="34" charset="0"/>
            </a:endParaRPr>
          </a:p>
          <a:p>
            <a:r>
              <a:rPr lang="es-MX" sz="1700" dirty="0" smtClean="0">
                <a:latin typeface="Arial" pitchFamily="34" charset="0"/>
                <a:cs typeface="Arial" pitchFamily="34" charset="0"/>
              </a:rPr>
              <a:t>Poderes Ejecutivo, Legislativo y Judicial.</a:t>
            </a:r>
          </a:p>
          <a:p>
            <a:r>
              <a:rPr lang="es-MX" sz="1700" dirty="0" smtClean="0">
                <a:latin typeface="Arial" pitchFamily="34" charset="0"/>
                <a:cs typeface="Arial" pitchFamily="34" charset="0"/>
              </a:rPr>
              <a:t>Órganos Autónomos</a:t>
            </a:r>
          </a:p>
          <a:p>
            <a:r>
              <a:rPr lang="es-MX" sz="1700" dirty="0" smtClean="0">
                <a:latin typeface="Arial" pitchFamily="34" charset="0"/>
                <a:cs typeface="Arial" pitchFamily="34" charset="0"/>
              </a:rPr>
              <a:t>Partidos Políticos</a:t>
            </a:r>
          </a:p>
          <a:p>
            <a:r>
              <a:rPr lang="es-MX" sz="1700" dirty="0" smtClean="0">
                <a:latin typeface="Arial" pitchFamily="34" charset="0"/>
                <a:cs typeface="Arial" pitchFamily="34" charset="0"/>
              </a:rPr>
              <a:t>Fideicomisos y fondos públicos ,así como cualquier persona física, moral o sindicato que reciba y ejerza recursos públicos  o realice actos de autoridad en los ámbitos federal , de las Entidades Federativas y municipal.</a:t>
            </a:r>
          </a:p>
          <a:p>
            <a:endParaRPr lang="es-MX" sz="1700" dirty="0" smtClean="0">
              <a:latin typeface="Arial" pitchFamily="34" charset="0"/>
              <a:cs typeface="Arial" pitchFamily="34" charset="0"/>
            </a:endParaRPr>
          </a:p>
          <a:p>
            <a:endParaRPr lang="es-MX" sz="1700" dirty="0" smtClean="0">
              <a:latin typeface="Arial" pitchFamily="34" charset="0"/>
              <a:cs typeface="Arial" pitchFamily="34" charset="0"/>
            </a:endParaRPr>
          </a:p>
          <a:p>
            <a:pPr algn="r">
              <a:buNone/>
            </a:pPr>
            <a:r>
              <a:rPr lang="es-MX" sz="1400" b="1" dirty="0" smtClean="0">
                <a:latin typeface="Arial" pitchFamily="34" charset="0"/>
                <a:cs typeface="Arial" pitchFamily="34" charset="0"/>
              </a:rPr>
              <a:t>	</a:t>
            </a:r>
            <a:r>
              <a:rPr lang="es-MX" sz="1400" b="1" dirty="0" smtClean="0">
                <a:solidFill>
                  <a:srgbClr val="000066"/>
                </a:solidFill>
                <a:latin typeface="Arial" pitchFamily="34" charset="0"/>
                <a:cs typeface="Arial" pitchFamily="34" charset="0"/>
              </a:rPr>
              <a:t>Ley General de Transparencia y Acceso a la Información Pública .   Art. 23 </a:t>
            </a:r>
          </a:p>
          <a:p>
            <a:endParaRPr lang="es-MX" sz="1700" dirty="0" smtClean="0">
              <a:solidFill>
                <a:srgbClr val="000066"/>
              </a:solidFill>
              <a:latin typeface="Arial" pitchFamily="34" charset="0"/>
              <a:cs typeface="Arial" pitchFamily="34" charset="0"/>
            </a:endParaRPr>
          </a:p>
          <a:p>
            <a:pPr algn="r">
              <a:buNone/>
            </a:pPr>
            <a:endParaRPr lang="es-MX" sz="1700" dirty="0" smtClean="0">
              <a:latin typeface="Arial" pitchFamily="34" charset="0"/>
              <a:cs typeface="Arial" pitchFamily="34" charset="0"/>
            </a:endParaRPr>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lgn="r">
              <a:buNone/>
            </a:pPr>
            <a:r>
              <a:rPr lang="es-MX" sz="1700" b="1" dirty="0" smtClean="0"/>
              <a:t>Artículo 4  LFAIPG </a:t>
            </a:r>
            <a:endParaRPr lang="es-MX" sz="1700" dirty="0" smtClean="0">
              <a:latin typeface="Arial" pitchFamily="34" charset="0"/>
              <a:cs typeface="Arial" pitchFamily="34" charset="0"/>
            </a:endParaRPr>
          </a:p>
        </p:txBody>
      </p:sp>
      <p:sp>
        <p:nvSpPr>
          <p:cNvPr id="8" name="7 Rectángulo redondeado"/>
          <p:cNvSpPr/>
          <p:nvPr/>
        </p:nvSpPr>
        <p:spPr>
          <a:xfrm>
            <a:off x="1857356" y="285728"/>
            <a:ext cx="5429288" cy="92869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200" b="1" dirty="0" smtClean="0">
                <a:solidFill>
                  <a:schemeClr val="tx1">
                    <a:lumMod val="65000"/>
                    <a:lumOff val="35000"/>
                  </a:schemeClr>
                </a:solidFill>
                <a:latin typeface="Arial" pitchFamily="34" charset="0"/>
                <a:cs typeface="Arial" pitchFamily="34" charset="0"/>
              </a:rPr>
              <a:t> SUJETOS OBLIGADOS EN MATERIA DE TRANSPARENCIA</a:t>
            </a:r>
          </a:p>
          <a:p>
            <a:pPr algn="ctr"/>
            <a:endParaRPr lang="es-MX" sz="2200" b="1" dirty="0">
              <a:solidFill>
                <a:schemeClr val="tx1">
                  <a:lumMod val="65000"/>
                  <a:lumOff val="3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1"/>
          </p:nvPr>
        </p:nvSpPr>
        <p:spPr>
          <a:xfrm>
            <a:off x="457200" y="836712"/>
            <a:ext cx="7715200" cy="4371752"/>
          </a:xfrm>
        </p:spPr>
        <p:txBody>
          <a:bodyPr>
            <a:normAutofit/>
          </a:bodyPr>
          <a:lstStyle/>
          <a:p>
            <a:pPr algn="ctr">
              <a:buNone/>
            </a:pPr>
            <a:endParaRPr lang="es-MX" sz="4400" b="1" dirty="0" smtClean="0">
              <a:solidFill>
                <a:schemeClr val="tx1">
                  <a:lumMod val="65000"/>
                  <a:lumOff val="35000"/>
                </a:schemeClr>
              </a:solidFill>
              <a:latin typeface="Arial" pitchFamily="34" charset="0"/>
              <a:cs typeface="Arial" pitchFamily="34" charset="0"/>
            </a:endParaRPr>
          </a:p>
          <a:p>
            <a:pPr algn="ctr">
              <a:buNone/>
            </a:pPr>
            <a:endParaRPr lang="es-MX" sz="4000" b="1" dirty="0" smtClean="0">
              <a:solidFill>
                <a:schemeClr val="tx1">
                  <a:lumMod val="65000"/>
                  <a:lumOff val="35000"/>
                </a:schemeClr>
              </a:solidFill>
              <a:latin typeface="Arial" pitchFamily="34" charset="0"/>
              <a:cs typeface="Arial" pitchFamily="34" charset="0"/>
            </a:endParaRPr>
          </a:p>
          <a:p>
            <a:pPr algn="ctr">
              <a:buNone/>
            </a:pPr>
            <a:r>
              <a:rPr lang="es-MX" sz="4000" b="1" dirty="0" smtClean="0">
                <a:solidFill>
                  <a:schemeClr val="tx1">
                    <a:lumMod val="65000"/>
                    <a:lumOff val="35000"/>
                  </a:schemeClr>
                </a:solidFill>
                <a:latin typeface="Arial" pitchFamily="34" charset="0"/>
                <a:cs typeface="Arial" pitchFamily="34" charset="0"/>
              </a:rPr>
              <a:t>LA TRANSPARENCIA Y SU BASE JURÍDICA </a:t>
            </a:r>
            <a:endParaRPr lang="es-MX" sz="4000" b="1" dirty="0">
              <a:solidFill>
                <a:schemeClr val="tx1">
                  <a:lumMod val="65000"/>
                  <a:lumOff val="35000"/>
                </a:schemeClr>
              </a:solidFill>
              <a:latin typeface="Arial" pitchFamily="34" charset="0"/>
              <a:cs typeface="Arial" pitchFamily="34" charset="0"/>
            </a:endParaRPr>
          </a:p>
        </p:txBody>
      </p:sp>
      <p:pic>
        <p:nvPicPr>
          <p:cNvPr id="4099" name="Picture 3" descr="C:\Users\aariasr\Pictures\images (2).jpg"/>
          <p:cNvPicPr>
            <a:picLocks noChangeAspect="1" noChangeArrowheads="1"/>
          </p:cNvPicPr>
          <p:nvPr/>
        </p:nvPicPr>
        <p:blipFill>
          <a:blip r:embed="rId2" cstate="print"/>
          <a:srcRect/>
          <a:stretch>
            <a:fillRect/>
          </a:stretch>
        </p:blipFill>
        <p:spPr bwMode="auto">
          <a:xfrm>
            <a:off x="0" y="4509120"/>
            <a:ext cx="2786051" cy="234888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000125"/>
            <a:ext cx="7715250" cy="4214813"/>
          </a:xfrm>
        </p:spPr>
        <p:txBody>
          <a:bodyPr>
            <a:noAutofit/>
          </a:bodyPr>
          <a:lstStyle/>
          <a:p>
            <a:pPr>
              <a:buNone/>
            </a:pPr>
            <a:endParaRPr lang="es-MX" sz="1700" b="1" dirty="0" smtClean="0">
              <a:ln>
                <a:solidFill>
                  <a:schemeClr val="accent6">
                    <a:lumMod val="50000"/>
                  </a:schemeClr>
                </a:solidFill>
              </a:ln>
              <a:solidFill>
                <a:schemeClr val="accent3">
                  <a:lumMod val="60000"/>
                  <a:lumOff val="40000"/>
                </a:schemeClr>
              </a:solidFill>
            </a:endParaRPr>
          </a:p>
          <a:p>
            <a:pPr>
              <a:buNone/>
            </a:pPr>
            <a:endParaRPr lang="es-MX" sz="1700" dirty="0" smtClean="0">
              <a:latin typeface="Arial" pitchFamily="34" charset="0"/>
              <a:cs typeface="Arial" pitchFamily="34" charset="0"/>
            </a:endParaRPr>
          </a:p>
          <a:p>
            <a:endParaRPr lang="es-MX" sz="1700" dirty="0" smtClean="0">
              <a:latin typeface="Arial" pitchFamily="34" charset="0"/>
              <a:cs typeface="Arial" pitchFamily="34" charset="0"/>
            </a:endParaRPr>
          </a:p>
          <a:p>
            <a:pPr algn="r">
              <a:buNone/>
            </a:pPr>
            <a:r>
              <a:rPr lang="es-MX" sz="1400" b="1" dirty="0" smtClean="0">
                <a:latin typeface="Arial" pitchFamily="34" charset="0"/>
                <a:cs typeface="Arial" pitchFamily="34" charset="0"/>
              </a:rPr>
              <a:t>	</a:t>
            </a:r>
            <a:endParaRPr lang="es-MX" sz="1700" dirty="0" smtClean="0">
              <a:latin typeface="Arial" pitchFamily="34" charset="0"/>
              <a:cs typeface="Arial" pitchFamily="34" charset="0"/>
            </a:endParaRPr>
          </a:p>
          <a:p>
            <a:pPr algn="r">
              <a:buNone/>
            </a:pPr>
            <a:endParaRPr lang="es-MX" sz="1700" dirty="0" smtClean="0">
              <a:latin typeface="Arial" pitchFamily="34" charset="0"/>
              <a:cs typeface="Arial" pitchFamily="34" charset="0"/>
            </a:endParaRPr>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lgn="r">
              <a:buNone/>
            </a:pPr>
            <a:r>
              <a:rPr lang="es-MX" sz="1700" b="1" dirty="0" smtClean="0"/>
              <a:t> </a:t>
            </a:r>
            <a:endParaRPr lang="es-MX" sz="1700" dirty="0" smtClean="0">
              <a:latin typeface="Arial" pitchFamily="34" charset="0"/>
              <a:cs typeface="Arial" pitchFamily="34" charset="0"/>
            </a:endParaRPr>
          </a:p>
        </p:txBody>
      </p:sp>
      <p:sp>
        <p:nvSpPr>
          <p:cNvPr id="8" name="7 Rectángulo redondeado"/>
          <p:cNvSpPr/>
          <p:nvPr/>
        </p:nvSpPr>
        <p:spPr>
          <a:xfrm>
            <a:off x="1403648" y="357166"/>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solidFill>
                  <a:schemeClr val="tx1">
                    <a:lumMod val="65000"/>
                    <a:lumOff val="35000"/>
                  </a:schemeClr>
                </a:solidFill>
                <a:latin typeface="Arial" pitchFamily="34" charset="0"/>
                <a:cs typeface="Arial" pitchFamily="34" charset="0"/>
              </a:rPr>
              <a:t>APLICACIÓN DE LEYES EN MATERIA DE TRANSPARENCIA</a:t>
            </a:r>
            <a:endParaRPr lang="es-MX" sz="2000" b="1" dirty="0">
              <a:solidFill>
                <a:schemeClr val="tx1">
                  <a:lumMod val="65000"/>
                  <a:lumOff val="35000"/>
                </a:schemeClr>
              </a:solidFill>
              <a:latin typeface="Arial" pitchFamily="34" charset="0"/>
              <a:cs typeface="Arial" pitchFamily="34" charset="0"/>
            </a:endParaRPr>
          </a:p>
        </p:txBody>
      </p:sp>
      <p:graphicFrame>
        <p:nvGraphicFramePr>
          <p:cNvPr id="4" name="3 Marcador de contenido"/>
          <p:cNvGraphicFramePr>
            <a:graphicFrameLocks/>
          </p:cNvGraphicFramePr>
          <p:nvPr>
            <p:extLst>
              <p:ext uri="{D42A27DB-BD31-4B8C-83A1-F6EECF244321}">
                <p14:modId xmlns:p14="http://schemas.microsoft.com/office/powerpoint/2010/main" xmlns="" val="3995822381"/>
              </p:ext>
            </p:extLst>
          </p:nvPr>
        </p:nvGraphicFramePr>
        <p:xfrm>
          <a:off x="827584" y="1643050"/>
          <a:ext cx="6429420" cy="4357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000125"/>
            <a:ext cx="7715250" cy="4214813"/>
          </a:xfrm>
        </p:spPr>
        <p:txBody>
          <a:bodyPr>
            <a:noAutofit/>
          </a:bodyPr>
          <a:lstStyle/>
          <a:p>
            <a:pPr>
              <a:buNone/>
            </a:pPr>
            <a:endParaRPr lang="es-MX" sz="1700" b="1" dirty="0" smtClean="0">
              <a:ln>
                <a:solidFill>
                  <a:schemeClr val="accent6">
                    <a:lumMod val="50000"/>
                  </a:schemeClr>
                </a:solidFill>
              </a:ln>
              <a:solidFill>
                <a:schemeClr val="accent3">
                  <a:lumMod val="60000"/>
                  <a:lumOff val="40000"/>
                </a:schemeClr>
              </a:solidFill>
            </a:endParaRPr>
          </a:p>
          <a:p>
            <a:pPr>
              <a:buNone/>
            </a:pPr>
            <a:endParaRPr lang="es-MX" sz="1700" dirty="0" smtClean="0">
              <a:latin typeface="Arial" pitchFamily="34" charset="0"/>
              <a:cs typeface="Arial" pitchFamily="34" charset="0"/>
            </a:endParaRPr>
          </a:p>
          <a:p>
            <a:endParaRPr lang="es-MX" sz="1700" dirty="0" smtClean="0">
              <a:latin typeface="Arial" pitchFamily="34" charset="0"/>
              <a:cs typeface="Arial" pitchFamily="34" charset="0"/>
            </a:endParaRPr>
          </a:p>
          <a:p>
            <a:pPr algn="r">
              <a:buNone/>
            </a:pPr>
            <a:r>
              <a:rPr lang="es-MX" sz="1400" b="1" dirty="0" smtClean="0">
                <a:latin typeface="Arial" pitchFamily="34" charset="0"/>
                <a:cs typeface="Arial" pitchFamily="34" charset="0"/>
              </a:rPr>
              <a:t>	</a:t>
            </a:r>
            <a:endParaRPr lang="es-MX" sz="1700" dirty="0" smtClean="0">
              <a:latin typeface="Arial" pitchFamily="34" charset="0"/>
              <a:cs typeface="Arial" pitchFamily="34" charset="0"/>
            </a:endParaRPr>
          </a:p>
          <a:p>
            <a:pPr algn="r">
              <a:buNone/>
            </a:pPr>
            <a:endParaRPr lang="es-MX" sz="1700" dirty="0" smtClean="0">
              <a:latin typeface="Arial" pitchFamily="34" charset="0"/>
              <a:cs typeface="Arial" pitchFamily="34" charset="0"/>
            </a:endParaRPr>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lgn="r">
              <a:buNone/>
            </a:pPr>
            <a:r>
              <a:rPr lang="es-MX" sz="1700" b="1" dirty="0" smtClean="0"/>
              <a:t> </a:t>
            </a:r>
            <a:endParaRPr lang="es-MX" sz="1700" dirty="0" smtClean="0">
              <a:latin typeface="Arial" pitchFamily="34" charset="0"/>
              <a:cs typeface="Arial" pitchFamily="34" charset="0"/>
            </a:endParaRPr>
          </a:p>
        </p:txBody>
      </p:sp>
      <p:sp>
        <p:nvSpPr>
          <p:cNvPr id="8" name="7 Rectángulo redondeado"/>
          <p:cNvSpPr/>
          <p:nvPr/>
        </p:nvSpPr>
        <p:spPr>
          <a:xfrm>
            <a:off x="1857356" y="357166"/>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solidFill>
                  <a:schemeClr val="tx1">
                    <a:lumMod val="65000"/>
                    <a:lumOff val="35000"/>
                  </a:schemeClr>
                </a:solidFill>
                <a:latin typeface="Arial" pitchFamily="34" charset="0"/>
                <a:cs typeface="Arial" pitchFamily="34" charset="0"/>
              </a:rPr>
              <a:t>EVOLUCIÓN DE LA TRANSPARENCIA</a:t>
            </a:r>
            <a:endParaRPr lang="es-MX" sz="2000" b="1" dirty="0">
              <a:solidFill>
                <a:schemeClr val="tx1">
                  <a:lumMod val="65000"/>
                  <a:lumOff val="35000"/>
                </a:schemeClr>
              </a:solidFill>
              <a:latin typeface="Arial" pitchFamily="34" charset="0"/>
              <a:cs typeface="Arial" pitchFamily="34" charset="0"/>
            </a:endParaRPr>
          </a:p>
        </p:txBody>
      </p:sp>
      <p:graphicFrame>
        <p:nvGraphicFramePr>
          <p:cNvPr id="14" name="3 Marcador de contenido"/>
          <p:cNvGraphicFramePr>
            <a:graphicFrameLocks/>
          </p:cNvGraphicFramePr>
          <p:nvPr>
            <p:extLst>
              <p:ext uri="{D42A27DB-BD31-4B8C-83A1-F6EECF244321}">
                <p14:modId xmlns:p14="http://schemas.microsoft.com/office/powerpoint/2010/main" xmlns="" val="30051391"/>
              </p:ext>
            </p:extLst>
          </p:nvPr>
        </p:nvGraphicFramePr>
        <p:xfrm>
          <a:off x="0" y="1428736"/>
          <a:ext cx="9144000" cy="4784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14 CuadroTexto"/>
          <p:cNvSpPr txBox="1"/>
          <p:nvPr/>
        </p:nvSpPr>
        <p:spPr>
          <a:xfrm>
            <a:off x="251520" y="1700808"/>
            <a:ext cx="1018227" cy="584775"/>
          </a:xfrm>
          <a:prstGeom prst="rect">
            <a:avLst/>
          </a:prstGeom>
          <a:noFill/>
        </p:spPr>
        <p:txBody>
          <a:bodyPr wrap="none" rtlCol="0">
            <a:spAutoFit/>
          </a:bodyPr>
          <a:lstStyle/>
          <a:p>
            <a:r>
              <a:rPr lang="es-MX" sz="3200" dirty="0" smtClean="0"/>
              <a:t>1977</a:t>
            </a:r>
            <a:endParaRPr lang="es-MX" sz="3200" dirty="0"/>
          </a:p>
        </p:txBody>
      </p:sp>
      <p:sp>
        <p:nvSpPr>
          <p:cNvPr id="16" name="15 CuadroTexto"/>
          <p:cNvSpPr txBox="1"/>
          <p:nvPr/>
        </p:nvSpPr>
        <p:spPr>
          <a:xfrm>
            <a:off x="1825581" y="5143512"/>
            <a:ext cx="1018227" cy="584775"/>
          </a:xfrm>
          <a:prstGeom prst="rect">
            <a:avLst/>
          </a:prstGeom>
          <a:noFill/>
        </p:spPr>
        <p:txBody>
          <a:bodyPr wrap="none" rtlCol="0">
            <a:spAutoFit/>
          </a:bodyPr>
          <a:lstStyle/>
          <a:p>
            <a:r>
              <a:rPr lang="es-MX" sz="3200" dirty="0" smtClean="0"/>
              <a:t>2002</a:t>
            </a:r>
            <a:endParaRPr lang="es-MX" sz="3200" dirty="0"/>
          </a:p>
        </p:txBody>
      </p:sp>
      <p:sp>
        <p:nvSpPr>
          <p:cNvPr id="17" name="16 CuadroTexto"/>
          <p:cNvSpPr txBox="1"/>
          <p:nvPr/>
        </p:nvSpPr>
        <p:spPr>
          <a:xfrm>
            <a:off x="3275856" y="1340768"/>
            <a:ext cx="1224136" cy="584775"/>
          </a:xfrm>
          <a:prstGeom prst="rect">
            <a:avLst/>
          </a:prstGeom>
          <a:noFill/>
        </p:spPr>
        <p:txBody>
          <a:bodyPr wrap="square" rtlCol="0">
            <a:spAutoFit/>
          </a:bodyPr>
          <a:lstStyle/>
          <a:p>
            <a:pPr algn="ctr"/>
            <a:r>
              <a:rPr lang="es-MX" sz="3200" dirty="0" smtClean="0"/>
              <a:t>2007</a:t>
            </a:r>
            <a:endParaRPr lang="es-MX" sz="3200" dirty="0"/>
          </a:p>
        </p:txBody>
      </p:sp>
      <p:sp>
        <p:nvSpPr>
          <p:cNvPr id="18" name="17 CuadroTexto"/>
          <p:cNvSpPr txBox="1"/>
          <p:nvPr/>
        </p:nvSpPr>
        <p:spPr>
          <a:xfrm>
            <a:off x="5580112" y="1629779"/>
            <a:ext cx="1224136" cy="584775"/>
          </a:xfrm>
          <a:prstGeom prst="rect">
            <a:avLst/>
          </a:prstGeom>
          <a:noFill/>
        </p:spPr>
        <p:txBody>
          <a:bodyPr wrap="square" rtlCol="0">
            <a:spAutoFit/>
          </a:bodyPr>
          <a:lstStyle/>
          <a:p>
            <a:pPr algn="ctr"/>
            <a:r>
              <a:rPr lang="es-MX" sz="3200" dirty="0" smtClean="0"/>
              <a:t>2014</a:t>
            </a:r>
            <a:endParaRPr lang="es-MX" sz="3200" dirty="0"/>
          </a:p>
        </p:txBody>
      </p:sp>
      <p:sp>
        <p:nvSpPr>
          <p:cNvPr id="19" name="18 CuadroTexto"/>
          <p:cNvSpPr txBox="1"/>
          <p:nvPr/>
        </p:nvSpPr>
        <p:spPr>
          <a:xfrm>
            <a:off x="4427984" y="5429264"/>
            <a:ext cx="1224136" cy="584775"/>
          </a:xfrm>
          <a:prstGeom prst="rect">
            <a:avLst/>
          </a:prstGeom>
          <a:noFill/>
        </p:spPr>
        <p:txBody>
          <a:bodyPr wrap="square" rtlCol="0">
            <a:spAutoFit/>
          </a:bodyPr>
          <a:lstStyle/>
          <a:p>
            <a:pPr algn="ctr"/>
            <a:r>
              <a:rPr lang="es-MX" sz="3200" dirty="0" smtClean="0"/>
              <a:t>2012</a:t>
            </a:r>
            <a:endParaRPr lang="es-MX" sz="3200" dirty="0"/>
          </a:p>
        </p:txBody>
      </p:sp>
      <p:sp>
        <p:nvSpPr>
          <p:cNvPr id="2" name="Elipse 1"/>
          <p:cNvSpPr/>
          <p:nvPr/>
        </p:nvSpPr>
        <p:spPr>
          <a:xfrm>
            <a:off x="7391214" y="3501008"/>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p:cNvSpPr txBox="1"/>
          <p:nvPr/>
        </p:nvSpPr>
        <p:spPr>
          <a:xfrm>
            <a:off x="7286644" y="4437112"/>
            <a:ext cx="1209552" cy="1446550"/>
          </a:xfrm>
          <a:prstGeom prst="rect">
            <a:avLst/>
          </a:prstGeom>
          <a:noFill/>
        </p:spPr>
        <p:txBody>
          <a:bodyPr wrap="square" rtlCol="0">
            <a:spAutoFit/>
          </a:bodyPr>
          <a:lstStyle/>
          <a:p>
            <a:r>
              <a:rPr lang="es-MX" sz="2000" b="1" dirty="0" smtClean="0">
                <a:solidFill>
                  <a:schemeClr val="accent1">
                    <a:lumMod val="75000"/>
                  </a:schemeClr>
                </a:solidFill>
              </a:rPr>
              <a:t>  LGT </a:t>
            </a:r>
          </a:p>
          <a:p>
            <a:endParaRPr lang="es-MX" b="1" dirty="0">
              <a:solidFill>
                <a:schemeClr val="accent1">
                  <a:lumMod val="75000"/>
                </a:schemeClr>
              </a:solidFill>
            </a:endParaRPr>
          </a:p>
          <a:p>
            <a:endParaRPr lang="es-MX" b="1" dirty="0" smtClean="0">
              <a:solidFill>
                <a:schemeClr val="accent1">
                  <a:lumMod val="75000"/>
                </a:schemeClr>
              </a:solidFill>
            </a:endParaRPr>
          </a:p>
          <a:p>
            <a:r>
              <a:rPr lang="es-MX" sz="3200" dirty="0" smtClean="0"/>
              <a:t>2015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500" fill="hold"/>
                                        <p:tgtEl>
                                          <p:spTgt spid="18"/>
                                        </p:tgtEl>
                                        <p:attrNameLst>
                                          <p:attrName>ppt_w</p:attrName>
                                        </p:attrNameLst>
                                      </p:cBhvr>
                                      <p:tavLst>
                                        <p:tav tm="0">
                                          <p:val>
                                            <p:fltVal val="0"/>
                                          </p:val>
                                        </p:tav>
                                        <p:tav tm="100000">
                                          <p:val>
                                            <p:strVal val="#ppt_w"/>
                                          </p:val>
                                        </p:tav>
                                      </p:tavLst>
                                    </p:anim>
                                    <p:anim calcmode="lin" valueType="num">
                                      <p:cBhvr>
                                        <p:cTn id="22" dur="500" fill="hold"/>
                                        <p:tgtEl>
                                          <p:spTgt spid="18"/>
                                        </p:tgtEl>
                                        <p:attrNameLst>
                                          <p:attrName>ppt_h</p:attrName>
                                        </p:attrNameLst>
                                      </p:cBhvr>
                                      <p:tavLst>
                                        <p:tav tm="0">
                                          <p:val>
                                            <p:strVal val="#ppt_h"/>
                                          </p:val>
                                        </p:tav>
                                        <p:tav tm="100000">
                                          <p:val>
                                            <p:strVal val="#ppt_h"/>
                                          </p:val>
                                        </p:tav>
                                      </p:tavLst>
                                    </p:anim>
                                  </p:childTnLst>
                                </p:cTn>
                              </p:par>
                              <p:par>
                                <p:cTn id="23" presetID="17" presetClass="entr" presetSubtype="1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500" fill="hold"/>
                                        <p:tgtEl>
                                          <p:spTgt spid="19"/>
                                        </p:tgtEl>
                                        <p:attrNameLst>
                                          <p:attrName>ppt_w</p:attrName>
                                        </p:attrNameLst>
                                      </p:cBhvr>
                                      <p:tavLst>
                                        <p:tav tm="0">
                                          <p:val>
                                            <p:fltVal val="0"/>
                                          </p:val>
                                        </p:tav>
                                        <p:tav tm="100000">
                                          <p:val>
                                            <p:strVal val="#ppt_w"/>
                                          </p:val>
                                        </p:tav>
                                      </p:tavLst>
                                    </p:anim>
                                    <p:anim calcmode="lin" valueType="num">
                                      <p:cBhvr>
                                        <p:cTn id="26" dur="500" fill="hold"/>
                                        <p:tgtEl>
                                          <p:spTgt spid="19"/>
                                        </p:tgtEl>
                                        <p:attrNameLst>
                                          <p:attrName>ppt_h</p:attrName>
                                        </p:attrNameLst>
                                      </p:cBhvr>
                                      <p:tavLst>
                                        <p:tav tm="0">
                                          <p:val>
                                            <p:strVal val="#ppt_h"/>
                                          </p:val>
                                        </p:tav>
                                        <p:tav tm="100000">
                                          <p:val>
                                            <p:strVal val="#ppt_h"/>
                                          </p:val>
                                        </p:tav>
                                      </p:tavLst>
                                    </p:anim>
                                  </p:childTnLst>
                                </p:cTn>
                              </p:par>
                              <p:par>
                                <p:cTn id="27" presetID="17" presetClass="entr" presetSubtype="1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P spid="15" grpId="0"/>
      <p:bldP spid="16" grpId="0"/>
      <p:bldP spid="17" grpId="0"/>
      <p:bldP spid="18"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000125"/>
            <a:ext cx="7715250" cy="4214813"/>
          </a:xfrm>
        </p:spPr>
        <p:txBody>
          <a:bodyPr>
            <a:noAutofit/>
          </a:bodyPr>
          <a:lstStyle/>
          <a:p>
            <a:pPr>
              <a:buNone/>
            </a:pPr>
            <a:endParaRPr lang="es-MX" sz="1700" b="1" dirty="0" smtClean="0">
              <a:ln>
                <a:solidFill>
                  <a:schemeClr val="accent6">
                    <a:lumMod val="50000"/>
                  </a:schemeClr>
                </a:solidFill>
              </a:ln>
              <a:solidFill>
                <a:schemeClr val="accent3">
                  <a:lumMod val="60000"/>
                  <a:lumOff val="40000"/>
                </a:schemeClr>
              </a:solidFill>
            </a:endParaRPr>
          </a:p>
          <a:p>
            <a:pPr>
              <a:buNone/>
            </a:pPr>
            <a:endParaRPr lang="es-MX" sz="1700" dirty="0" smtClean="0">
              <a:latin typeface="Arial" pitchFamily="34" charset="0"/>
              <a:cs typeface="Arial" pitchFamily="34" charset="0"/>
            </a:endParaRPr>
          </a:p>
          <a:p>
            <a:endParaRPr lang="es-MX" sz="1700" dirty="0" smtClean="0">
              <a:latin typeface="Arial" pitchFamily="34" charset="0"/>
              <a:cs typeface="Arial" pitchFamily="34" charset="0"/>
            </a:endParaRPr>
          </a:p>
          <a:p>
            <a:pPr algn="r">
              <a:buNone/>
            </a:pPr>
            <a:r>
              <a:rPr lang="es-MX" sz="1400" b="1" dirty="0" smtClean="0">
                <a:latin typeface="Arial" pitchFamily="34" charset="0"/>
                <a:cs typeface="Arial" pitchFamily="34" charset="0"/>
              </a:rPr>
              <a:t>	</a:t>
            </a:r>
            <a:endParaRPr lang="es-MX" sz="1700" dirty="0" smtClean="0">
              <a:latin typeface="Arial" pitchFamily="34" charset="0"/>
              <a:cs typeface="Arial" pitchFamily="34" charset="0"/>
            </a:endParaRPr>
          </a:p>
          <a:p>
            <a:pPr algn="r">
              <a:buNone/>
            </a:pPr>
            <a:endParaRPr lang="es-MX" sz="1700" dirty="0" smtClean="0">
              <a:latin typeface="Arial" pitchFamily="34" charset="0"/>
              <a:cs typeface="Arial" pitchFamily="34" charset="0"/>
            </a:endParaRPr>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lgn="r">
              <a:buNone/>
            </a:pPr>
            <a:r>
              <a:rPr lang="es-MX" sz="1700" b="1" dirty="0" smtClean="0"/>
              <a:t> </a:t>
            </a:r>
            <a:endParaRPr lang="es-MX" sz="1700" dirty="0" smtClean="0">
              <a:latin typeface="Arial" pitchFamily="34" charset="0"/>
              <a:cs typeface="Arial" pitchFamily="34" charset="0"/>
            </a:endParaRPr>
          </a:p>
        </p:txBody>
      </p:sp>
      <p:sp>
        <p:nvSpPr>
          <p:cNvPr id="10" name="9 CuadroTexto"/>
          <p:cNvSpPr txBox="1"/>
          <p:nvPr/>
        </p:nvSpPr>
        <p:spPr>
          <a:xfrm>
            <a:off x="1907704" y="1508724"/>
            <a:ext cx="6264696" cy="4524315"/>
          </a:xfrm>
          <a:prstGeom prst="rect">
            <a:avLst/>
          </a:prstGeom>
          <a:noFill/>
        </p:spPr>
        <p:txBody>
          <a:bodyPr wrap="square" rtlCol="0">
            <a:spAutoFit/>
          </a:bodyPr>
          <a:lstStyle/>
          <a:p>
            <a:pPr algn="ctr"/>
            <a:r>
              <a:rPr lang="es-MX" sz="2400" dirty="0"/>
              <a:t>El DAI se incluyó por </a:t>
            </a:r>
            <a:r>
              <a:rPr lang="es-MX" sz="2400" dirty="0" smtClean="0"/>
              <a:t>primera  </a:t>
            </a:r>
            <a:r>
              <a:rPr lang="es-MX" sz="2400" dirty="0"/>
              <a:t>vez en la </a:t>
            </a:r>
            <a:r>
              <a:rPr lang="es-MX" sz="2400" dirty="0" smtClean="0"/>
              <a:t>Constitución.</a:t>
            </a:r>
          </a:p>
          <a:p>
            <a:pPr algn="ctr"/>
            <a:endParaRPr lang="es-MX" sz="2400" dirty="0"/>
          </a:p>
          <a:p>
            <a:pPr algn="ctr"/>
            <a:r>
              <a:rPr lang="es-MX" sz="2400" dirty="0" smtClean="0"/>
              <a:t/>
            </a:r>
            <a:br>
              <a:rPr lang="es-MX" sz="2400" dirty="0" smtClean="0"/>
            </a:br>
            <a:r>
              <a:rPr lang="es-MX" sz="2400" dirty="0"/>
              <a:t>En 1977, en el marco de la denominada “reforma política”, se modificó el artículo Sexto Constitucional para añadirle diez palabras que dicen</a:t>
            </a:r>
            <a:r>
              <a:rPr lang="es-MX" sz="2400" dirty="0" smtClean="0"/>
              <a:t>:</a:t>
            </a:r>
          </a:p>
          <a:p>
            <a:pPr algn="ctr"/>
            <a:endParaRPr lang="es-MX" sz="2400" dirty="0"/>
          </a:p>
          <a:p>
            <a:pPr algn="ctr"/>
            <a:r>
              <a:rPr lang="es-MX" sz="2400" dirty="0" smtClean="0"/>
              <a:t/>
            </a:r>
            <a:br>
              <a:rPr lang="es-MX" sz="2400" dirty="0" smtClean="0"/>
            </a:br>
            <a:r>
              <a:rPr lang="es-MX" sz="2400" dirty="0" smtClean="0">
                <a:solidFill>
                  <a:srgbClr val="FF0000"/>
                </a:solidFill>
              </a:rPr>
              <a:t>“El </a:t>
            </a:r>
            <a:r>
              <a:rPr lang="es-MX" sz="2400" dirty="0">
                <a:solidFill>
                  <a:srgbClr val="FF0000"/>
                </a:solidFill>
              </a:rPr>
              <a:t>derecho a la información será garantizado por el Estado”.</a:t>
            </a:r>
          </a:p>
        </p:txBody>
      </p:sp>
      <p:pic>
        <p:nvPicPr>
          <p:cNvPr id="11" name="Picture 2" descr="https://encrypted-tbn1.gstatic.com/images?q=tbn:ANd9GcR-2b8sRbowTKwcY2nda6ig777IJpgUjSM37s7BNtsuVBtp3yzK"/>
          <p:cNvPicPr>
            <a:picLocks noChangeAspect="1" noChangeArrowheads="1"/>
          </p:cNvPicPr>
          <p:nvPr/>
        </p:nvPicPr>
        <p:blipFill>
          <a:blip r:embed="rId2" cstate="print"/>
          <a:srcRect/>
          <a:stretch>
            <a:fillRect/>
          </a:stretch>
        </p:blipFill>
        <p:spPr bwMode="auto">
          <a:xfrm>
            <a:off x="107504" y="1940772"/>
            <a:ext cx="1800200" cy="2108448"/>
          </a:xfrm>
          <a:prstGeom prst="ellipse">
            <a:avLst/>
          </a:prstGeom>
          <a:ln>
            <a:noFill/>
          </a:ln>
          <a:effectLst>
            <a:softEdge rad="112500"/>
          </a:effectLst>
        </p:spPr>
      </p:pic>
      <p:sp>
        <p:nvSpPr>
          <p:cNvPr id="12" name="11 Rectángulo"/>
          <p:cNvSpPr/>
          <p:nvPr/>
        </p:nvSpPr>
        <p:spPr>
          <a:xfrm>
            <a:off x="4543185" y="428604"/>
            <a:ext cx="2549095" cy="769441"/>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4400" b="1" cap="none" spc="0" dirty="0" smtClean="0">
                <a:ln/>
                <a:solidFill>
                  <a:schemeClr val="accent3">
                    <a:lumMod val="50000"/>
                  </a:schemeClr>
                </a:solidFill>
                <a:effectLst/>
              </a:rPr>
              <a:t>AÑO 1977</a:t>
            </a:r>
            <a:endParaRPr lang="es-ES" sz="4400" b="1" cap="none" spc="0" dirty="0">
              <a:ln/>
              <a:solidFill>
                <a:schemeClr val="accent3">
                  <a:lumMod val="50000"/>
                </a:schemeClr>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000125"/>
            <a:ext cx="7715250" cy="4214813"/>
          </a:xfrm>
        </p:spPr>
        <p:txBody>
          <a:bodyPr>
            <a:noAutofit/>
          </a:bodyPr>
          <a:lstStyle/>
          <a:p>
            <a:endParaRPr lang="es-MX" sz="1700" dirty="0" smtClean="0">
              <a:latin typeface="Arial" pitchFamily="34" charset="0"/>
              <a:cs typeface="Arial" pitchFamily="34" charset="0"/>
            </a:endParaRPr>
          </a:p>
          <a:p>
            <a:endParaRPr lang="es-MX" sz="1700" dirty="0" smtClean="0">
              <a:latin typeface="Arial" pitchFamily="34" charset="0"/>
              <a:cs typeface="Arial" pitchFamily="34" charset="0"/>
            </a:endParaRPr>
          </a:p>
          <a:p>
            <a:pPr algn="r">
              <a:buNone/>
            </a:pPr>
            <a:r>
              <a:rPr lang="es-MX" sz="1400" b="1" dirty="0" smtClean="0">
                <a:latin typeface="Arial" pitchFamily="34" charset="0"/>
                <a:cs typeface="Arial" pitchFamily="34" charset="0"/>
              </a:rPr>
              <a:t>	</a:t>
            </a:r>
            <a:endParaRPr lang="es-MX" sz="1700" dirty="0" smtClean="0">
              <a:latin typeface="Arial" pitchFamily="34" charset="0"/>
              <a:cs typeface="Arial" pitchFamily="34" charset="0"/>
            </a:endParaRPr>
          </a:p>
          <a:p>
            <a:pPr algn="r">
              <a:buNone/>
            </a:pPr>
            <a:endParaRPr lang="es-MX" sz="1700" dirty="0" smtClean="0">
              <a:latin typeface="Arial" pitchFamily="34" charset="0"/>
              <a:cs typeface="Arial" pitchFamily="34" charset="0"/>
            </a:endParaRPr>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lgn="r">
              <a:buNone/>
            </a:pPr>
            <a:r>
              <a:rPr lang="es-MX" sz="1700" b="1" dirty="0" smtClean="0"/>
              <a:t> </a:t>
            </a:r>
            <a:endParaRPr lang="es-MX" sz="1700" dirty="0" smtClean="0">
              <a:latin typeface="Arial" pitchFamily="34" charset="0"/>
              <a:cs typeface="Arial" pitchFamily="34" charset="0"/>
            </a:endParaRPr>
          </a:p>
        </p:txBody>
      </p:sp>
      <p:sp>
        <p:nvSpPr>
          <p:cNvPr id="8" name="7 Rectángulo redondeado"/>
          <p:cNvSpPr/>
          <p:nvPr/>
        </p:nvSpPr>
        <p:spPr>
          <a:xfrm>
            <a:off x="1857356" y="357166"/>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solidFill>
                  <a:schemeClr val="tx1">
                    <a:lumMod val="65000"/>
                    <a:lumOff val="35000"/>
                  </a:schemeClr>
                </a:solidFill>
                <a:latin typeface="Arial" pitchFamily="34" charset="0"/>
                <a:cs typeface="Arial" pitchFamily="34" charset="0"/>
              </a:rPr>
              <a:t>PRINCIPIO DE TRANSPARENCIA</a:t>
            </a:r>
            <a:endParaRPr lang="es-MX" sz="2000" b="1" dirty="0">
              <a:solidFill>
                <a:schemeClr val="tx1">
                  <a:lumMod val="65000"/>
                  <a:lumOff val="35000"/>
                </a:schemeClr>
              </a:solidFill>
              <a:latin typeface="Arial" pitchFamily="34" charset="0"/>
              <a:cs typeface="Arial" pitchFamily="34" charset="0"/>
            </a:endParaRPr>
          </a:p>
        </p:txBody>
      </p:sp>
      <p:sp>
        <p:nvSpPr>
          <p:cNvPr id="5" name="4 CuadroTexto"/>
          <p:cNvSpPr txBox="1">
            <a:spLocks noChangeArrowheads="1"/>
          </p:cNvSpPr>
          <p:nvPr/>
        </p:nvSpPr>
        <p:spPr bwMode="auto">
          <a:xfrm>
            <a:off x="179512" y="1636052"/>
            <a:ext cx="7920880" cy="4601260"/>
          </a:xfrm>
          <a:prstGeom prst="rect">
            <a:avLst/>
          </a:prstGeom>
          <a:noFill/>
          <a:ln w="9525">
            <a:noFill/>
            <a:miter lim="800000"/>
            <a:headEnd/>
            <a:tailEnd/>
          </a:ln>
        </p:spPr>
        <p:txBody>
          <a:bodyPr wrap="square">
            <a:spAutoFit/>
          </a:bodyPr>
          <a:lstStyle/>
          <a:p>
            <a:pPr algn="just" fontAlgn="base">
              <a:spcBef>
                <a:spcPct val="0"/>
              </a:spcBef>
              <a:spcAft>
                <a:spcPct val="0"/>
              </a:spcAft>
            </a:pPr>
            <a:r>
              <a:rPr lang="es-MX" sz="1700" dirty="0" smtClean="0">
                <a:latin typeface="Arial" pitchFamily="34" charset="0"/>
                <a:cs typeface="Arial" pitchFamily="34" charset="0"/>
              </a:rPr>
              <a:t>	</a:t>
            </a:r>
          </a:p>
          <a:p>
            <a:pPr algn="just" fontAlgn="base">
              <a:spcBef>
                <a:spcPct val="0"/>
              </a:spcBef>
              <a:spcAft>
                <a:spcPct val="0"/>
              </a:spcAft>
              <a:tabLst>
                <a:tab pos="1071563" algn="l"/>
                <a:tab pos="1343025" algn="l"/>
              </a:tabLst>
            </a:pPr>
            <a:r>
              <a:rPr lang="es-MX" sz="1700" dirty="0" err="1" smtClean="0">
                <a:latin typeface="Arial" pitchFamily="34" charset="0"/>
                <a:cs typeface="Arial" pitchFamily="34" charset="0"/>
              </a:rPr>
              <a:t>Fracc</a:t>
            </a:r>
            <a:r>
              <a:rPr lang="es-MX" sz="1700" dirty="0" smtClean="0">
                <a:latin typeface="Arial" pitchFamily="34" charset="0"/>
                <a:cs typeface="Arial" pitchFamily="34" charset="0"/>
              </a:rPr>
              <a:t>. I ”</a:t>
            </a:r>
            <a:r>
              <a:rPr lang="es-MX" sz="1700" dirty="0" smtClean="0">
                <a:solidFill>
                  <a:srgbClr val="0070C0"/>
                </a:solidFill>
                <a:latin typeface="Arial" pitchFamily="34" charset="0"/>
                <a:cs typeface="Arial" pitchFamily="34" charset="0"/>
              </a:rPr>
              <a:t>Toda la información en posesión de cualquier autoridad</a:t>
            </a:r>
            <a:r>
              <a:rPr lang="es-MX" sz="1700" dirty="0" smtClean="0">
                <a:latin typeface="Arial" pitchFamily="34" charset="0"/>
                <a:cs typeface="Arial" pitchFamily="34" charset="0"/>
              </a:rPr>
              <a:t>, entidad, órgano y organismo federal, estatal y municipal, </a:t>
            </a:r>
            <a:r>
              <a:rPr lang="es-MX" sz="1700" dirty="0" smtClean="0">
                <a:solidFill>
                  <a:srgbClr val="0070C0"/>
                </a:solidFill>
                <a:latin typeface="Arial" pitchFamily="34" charset="0"/>
                <a:cs typeface="Arial" pitchFamily="34" charset="0"/>
              </a:rPr>
              <a:t>es pública </a:t>
            </a:r>
            <a:r>
              <a:rPr lang="es-MX" sz="1700" dirty="0" smtClean="0">
                <a:latin typeface="Arial" pitchFamily="34" charset="0"/>
                <a:cs typeface="Arial" pitchFamily="34" charset="0"/>
              </a:rPr>
              <a:t>y sólo podrá ser reservada temporalmente por razones de interés público en los términos que fijen las leyes.”</a:t>
            </a:r>
          </a:p>
          <a:p>
            <a:pPr algn="just" fontAlgn="base">
              <a:spcBef>
                <a:spcPct val="0"/>
              </a:spcBef>
              <a:spcAft>
                <a:spcPct val="0"/>
              </a:spcAft>
              <a:tabLst>
                <a:tab pos="1071563" algn="l"/>
                <a:tab pos="1343025" algn="l"/>
              </a:tabLst>
            </a:pPr>
            <a:endParaRPr lang="es-MX" sz="1700" dirty="0" smtClean="0">
              <a:latin typeface="Arial" pitchFamily="34" charset="0"/>
              <a:cs typeface="Arial" pitchFamily="34" charset="0"/>
            </a:endParaRPr>
          </a:p>
          <a:p>
            <a:pPr algn="just" fontAlgn="base">
              <a:spcBef>
                <a:spcPct val="0"/>
              </a:spcBef>
              <a:spcAft>
                <a:spcPct val="0"/>
              </a:spcAft>
              <a:tabLst>
                <a:tab pos="1071563" algn="l"/>
                <a:tab pos="1343025" algn="l"/>
              </a:tabLst>
            </a:pPr>
            <a:r>
              <a:rPr lang="es-MX" sz="1700" dirty="0" err="1" smtClean="0">
                <a:latin typeface="Arial" pitchFamily="34" charset="0"/>
                <a:cs typeface="Arial" pitchFamily="34" charset="0"/>
              </a:rPr>
              <a:t>Fracc</a:t>
            </a:r>
            <a:r>
              <a:rPr lang="es-MX" sz="1700" dirty="0" smtClean="0">
                <a:latin typeface="Arial" pitchFamily="34" charset="0"/>
                <a:cs typeface="Arial" pitchFamily="34" charset="0"/>
              </a:rPr>
              <a:t>. III ”</a:t>
            </a:r>
            <a:r>
              <a:rPr lang="es-MX" sz="1700" dirty="0" smtClean="0">
                <a:solidFill>
                  <a:srgbClr val="0070C0"/>
                </a:solidFill>
                <a:latin typeface="Arial" pitchFamily="34" charset="0"/>
                <a:cs typeface="Arial" pitchFamily="34" charset="0"/>
              </a:rPr>
              <a:t>Toda persona</a:t>
            </a:r>
            <a:r>
              <a:rPr lang="es-MX" sz="1700" dirty="0" smtClean="0">
                <a:latin typeface="Arial" pitchFamily="34" charset="0"/>
                <a:cs typeface="Arial" pitchFamily="34" charset="0"/>
              </a:rPr>
              <a:t>, sin necesidad de acreditar interés alguno o justificar su utilización, </a:t>
            </a:r>
            <a:r>
              <a:rPr lang="es-MX" sz="1700" dirty="0" smtClean="0">
                <a:solidFill>
                  <a:srgbClr val="0070C0"/>
                </a:solidFill>
                <a:latin typeface="Arial" pitchFamily="34" charset="0"/>
                <a:cs typeface="Arial" pitchFamily="34" charset="0"/>
              </a:rPr>
              <a:t>tendrá acceso gratuito a la información pública</a:t>
            </a:r>
            <a:r>
              <a:rPr lang="es-MX" sz="1700" dirty="0" smtClean="0">
                <a:latin typeface="Arial" pitchFamily="34" charset="0"/>
                <a:cs typeface="Arial" pitchFamily="34" charset="0"/>
              </a:rPr>
              <a:t>……….” </a:t>
            </a:r>
          </a:p>
          <a:p>
            <a:pPr algn="just" defTabSz="342900" fontAlgn="base">
              <a:spcBef>
                <a:spcPct val="0"/>
              </a:spcBef>
              <a:spcAft>
                <a:spcPct val="0"/>
              </a:spcAft>
              <a:tabLst>
                <a:tab pos="1071563" algn="l"/>
              </a:tabLst>
            </a:pPr>
            <a:endParaRPr lang="es-MX" sz="1700" dirty="0" smtClean="0">
              <a:latin typeface="Arial" pitchFamily="34" charset="0"/>
              <a:cs typeface="Arial" pitchFamily="34" charset="0"/>
            </a:endParaRPr>
          </a:p>
          <a:p>
            <a:pPr algn="just" defTabSz="342900" fontAlgn="base">
              <a:spcBef>
                <a:spcPct val="0"/>
              </a:spcBef>
              <a:spcAft>
                <a:spcPct val="0"/>
              </a:spcAft>
              <a:tabLst>
                <a:tab pos="1071563" algn="l"/>
              </a:tabLst>
            </a:pPr>
            <a:r>
              <a:rPr lang="es-MX" sz="1700" dirty="0" err="1" smtClean="0">
                <a:latin typeface="Arial" pitchFamily="34" charset="0"/>
                <a:cs typeface="Arial" pitchFamily="34" charset="0"/>
              </a:rPr>
              <a:t>Fracc</a:t>
            </a:r>
            <a:r>
              <a:rPr lang="es-MX" sz="1700" dirty="0" smtClean="0">
                <a:latin typeface="Arial" pitchFamily="34" charset="0"/>
                <a:cs typeface="Arial" pitchFamily="34" charset="0"/>
              </a:rPr>
              <a:t>. V “</a:t>
            </a:r>
            <a:r>
              <a:rPr lang="es-MX" sz="1700" dirty="0" smtClean="0">
                <a:solidFill>
                  <a:srgbClr val="0070C0"/>
                </a:solidFill>
                <a:latin typeface="Arial" pitchFamily="34" charset="0"/>
                <a:cs typeface="Arial" pitchFamily="34" charset="0"/>
              </a:rPr>
              <a:t>Los sujetos obligados </a:t>
            </a:r>
            <a:r>
              <a:rPr lang="es-MX" sz="1700" dirty="0" smtClean="0">
                <a:latin typeface="Arial" pitchFamily="34" charset="0"/>
                <a:cs typeface="Arial" pitchFamily="34" charset="0"/>
              </a:rPr>
              <a:t>deberán preservar sus documentos en archivos administrativos actualizados y </a:t>
            </a:r>
            <a:r>
              <a:rPr lang="es-MX" sz="1700" dirty="0" smtClean="0">
                <a:solidFill>
                  <a:srgbClr val="0070C0"/>
                </a:solidFill>
                <a:latin typeface="Arial" pitchFamily="34" charset="0"/>
                <a:cs typeface="Arial" pitchFamily="34" charset="0"/>
              </a:rPr>
              <a:t>publicarán a través de los medios electrónicos disponibles</a:t>
            </a:r>
            <a:r>
              <a:rPr lang="es-MX" sz="1700" dirty="0" smtClean="0">
                <a:latin typeface="Arial" pitchFamily="34" charset="0"/>
                <a:cs typeface="Arial" pitchFamily="34" charset="0"/>
              </a:rPr>
              <a:t>, la </a:t>
            </a:r>
            <a:r>
              <a:rPr lang="es-MX" sz="1700" dirty="0" smtClean="0">
                <a:solidFill>
                  <a:srgbClr val="0070C0"/>
                </a:solidFill>
                <a:latin typeface="Arial" pitchFamily="34" charset="0"/>
                <a:cs typeface="Arial" pitchFamily="34" charset="0"/>
              </a:rPr>
              <a:t>información completa y actualizada </a:t>
            </a:r>
            <a:r>
              <a:rPr lang="es-MX" sz="1700" dirty="0" smtClean="0">
                <a:latin typeface="Arial" pitchFamily="34" charset="0"/>
                <a:cs typeface="Arial" pitchFamily="34" charset="0"/>
              </a:rPr>
              <a:t>sobre sus indicadores de gestión y el ejercicio de los recursos públicos”</a:t>
            </a:r>
          </a:p>
          <a:p>
            <a:pPr algn="just" defTabSz="342900" fontAlgn="base">
              <a:spcBef>
                <a:spcPct val="0"/>
              </a:spcBef>
              <a:spcAft>
                <a:spcPct val="0"/>
              </a:spcAft>
              <a:tabLst>
                <a:tab pos="1071563" algn="l"/>
              </a:tabLst>
            </a:pPr>
            <a:endParaRPr lang="es-MX" sz="1600" dirty="0" smtClean="0">
              <a:solidFill>
                <a:prstClr val="black"/>
              </a:solidFill>
              <a:latin typeface="Arial" pitchFamily="34" charset="0"/>
              <a:cs typeface="Arial" pitchFamily="34" charset="0"/>
            </a:endParaRPr>
          </a:p>
          <a:p>
            <a:pPr algn="r" defTabSz="342900" fontAlgn="base">
              <a:spcBef>
                <a:spcPct val="0"/>
              </a:spcBef>
              <a:spcAft>
                <a:spcPct val="0"/>
              </a:spcAft>
              <a:tabLst>
                <a:tab pos="1071563" algn="l"/>
              </a:tabLst>
            </a:pPr>
            <a:endParaRPr lang="es-MX" sz="1400" b="1" dirty="0" smtClean="0">
              <a:solidFill>
                <a:srgbClr val="000066"/>
              </a:solidFill>
              <a:latin typeface="Arial" pitchFamily="34" charset="0"/>
              <a:cs typeface="Arial" pitchFamily="34" charset="0"/>
            </a:endParaRPr>
          </a:p>
          <a:p>
            <a:pPr algn="r" defTabSz="342900" fontAlgn="base">
              <a:spcBef>
                <a:spcPct val="0"/>
              </a:spcBef>
              <a:spcAft>
                <a:spcPct val="0"/>
              </a:spcAft>
              <a:tabLst>
                <a:tab pos="1071563" algn="l"/>
              </a:tabLst>
            </a:pPr>
            <a:endParaRPr lang="es-MX" sz="1400" b="1" dirty="0" smtClean="0">
              <a:solidFill>
                <a:srgbClr val="000066"/>
              </a:solidFill>
              <a:latin typeface="Arial" pitchFamily="34" charset="0"/>
              <a:cs typeface="Arial" pitchFamily="34" charset="0"/>
            </a:endParaRPr>
          </a:p>
          <a:p>
            <a:pPr algn="r" defTabSz="342900" fontAlgn="base">
              <a:spcBef>
                <a:spcPct val="0"/>
              </a:spcBef>
              <a:spcAft>
                <a:spcPct val="0"/>
              </a:spcAft>
              <a:tabLst>
                <a:tab pos="1071563" algn="l"/>
              </a:tabLst>
            </a:pPr>
            <a:r>
              <a:rPr lang="es-MX" sz="1400" b="1" dirty="0" smtClean="0">
                <a:solidFill>
                  <a:srgbClr val="000066"/>
                </a:solidFill>
                <a:latin typeface="Arial" pitchFamily="34" charset="0"/>
                <a:cs typeface="Arial" pitchFamily="34" charset="0"/>
              </a:rPr>
              <a:t>Artículo 6</a:t>
            </a:r>
          </a:p>
          <a:p>
            <a:pPr algn="r" defTabSz="342900" fontAlgn="base">
              <a:spcBef>
                <a:spcPct val="0"/>
              </a:spcBef>
              <a:spcAft>
                <a:spcPct val="0"/>
              </a:spcAft>
              <a:tabLst>
                <a:tab pos="1071563" algn="l"/>
              </a:tabLst>
            </a:pPr>
            <a:r>
              <a:rPr lang="es-MX" sz="1400" b="1" dirty="0" smtClean="0">
                <a:solidFill>
                  <a:srgbClr val="000066"/>
                </a:solidFill>
                <a:latin typeface="Arial" pitchFamily="34" charset="0"/>
                <a:cs typeface="Arial" pitchFamily="34" charset="0"/>
              </a:rPr>
              <a:t>Constitución Política de los Estados Unidos Mexicanos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000125"/>
            <a:ext cx="7715250" cy="4214813"/>
          </a:xfrm>
        </p:spPr>
        <p:txBody>
          <a:bodyPr>
            <a:noAutofit/>
          </a:bodyPr>
          <a:lstStyle/>
          <a:p>
            <a:endParaRPr lang="es-MX" sz="1700" dirty="0" smtClean="0">
              <a:latin typeface="Arial" pitchFamily="34" charset="0"/>
              <a:cs typeface="Arial" pitchFamily="34" charset="0"/>
            </a:endParaRPr>
          </a:p>
          <a:p>
            <a:endParaRPr lang="es-MX" sz="1700" dirty="0" smtClean="0">
              <a:latin typeface="Arial" pitchFamily="34" charset="0"/>
              <a:cs typeface="Arial" pitchFamily="34" charset="0"/>
            </a:endParaRPr>
          </a:p>
          <a:p>
            <a:pPr algn="r">
              <a:buNone/>
            </a:pPr>
            <a:r>
              <a:rPr lang="es-MX" sz="1400" b="1" dirty="0" smtClean="0">
                <a:latin typeface="Arial" pitchFamily="34" charset="0"/>
                <a:cs typeface="Arial" pitchFamily="34" charset="0"/>
              </a:rPr>
              <a:t>	</a:t>
            </a:r>
            <a:endParaRPr lang="es-MX" sz="1700" dirty="0" smtClean="0">
              <a:latin typeface="Arial" pitchFamily="34" charset="0"/>
              <a:cs typeface="Arial" pitchFamily="34" charset="0"/>
            </a:endParaRPr>
          </a:p>
          <a:p>
            <a:pPr algn="r">
              <a:buNone/>
            </a:pPr>
            <a:endParaRPr lang="es-MX" sz="1700" dirty="0" smtClean="0">
              <a:latin typeface="Arial" pitchFamily="34" charset="0"/>
              <a:cs typeface="Arial" pitchFamily="34" charset="0"/>
            </a:endParaRPr>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lgn="r">
              <a:buNone/>
            </a:pPr>
            <a:r>
              <a:rPr lang="es-MX" sz="1700" b="1" dirty="0" smtClean="0"/>
              <a:t> </a:t>
            </a:r>
            <a:endParaRPr lang="es-MX" sz="1700" dirty="0" smtClean="0">
              <a:latin typeface="Arial" pitchFamily="34" charset="0"/>
              <a:cs typeface="Arial" pitchFamily="34" charset="0"/>
            </a:endParaRPr>
          </a:p>
        </p:txBody>
      </p:sp>
      <p:graphicFrame>
        <p:nvGraphicFramePr>
          <p:cNvPr id="6" name="3 Marcador de contenido"/>
          <p:cNvGraphicFramePr>
            <a:graphicFrameLocks/>
          </p:cNvGraphicFramePr>
          <p:nvPr/>
        </p:nvGraphicFramePr>
        <p:xfrm>
          <a:off x="-71406" y="642918"/>
          <a:ext cx="9144000" cy="5289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Rectángulo"/>
          <p:cNvSpPr/>
          <p:nvPr/>
        </p:nvSpPr>
        <p:spPr>
          <a:xfrm>
            <a:off x="5692208" y="216266"/>
            <a:ext cx="2880320" cy="1569660"/>
          </a:xfrm>
          <a:prstGeom prst="rect">
            <a:avLst/>
          </a:prstGeom>
        </p:spPr>
        <p:txBody>
          <a:bodyPr wrap="square">
            <a:spAutoFit/>
          </a:bodyPr>
          <a:lstStyle/>
          <a:p>
            <a:pPr algn="ctr"/>
            <a:r>
              <a:rPr lang="es-MX" sz="2400" dirty="0" smtClean="0"/>
              <a:t>Derecho fundamental de acceso la información.</a:t>
            </a:r>
            <a:endParaRPr lang="es-MX" sz="2400" dirty="0"/>
          </a:p>
        </p:txBody>
      </p:sp>
      <p:sp>
        <p:nvSpPr>
          <p:cNvPr id="10" name="9 Rectángulo"/>
          <p:cNvSpPr/>
          <p:nvPr/>
        </p:nvSpPr>
        <p:spPr>
          <a:xfrm>
            <a:off x="6948264" y="4857760"/>
            <a:ext cx="1737356" cy="1200329"/>
          </a:xfrm>
          <a:prstGeom prst="rect">
            <a:avLst/>
          </a:prstGeom>
        </p:spPr>
        <p:txBody>
          <a:bodyPr wrap="square">
            <a:spAutoFit/>
          </a:bodyPr>
          <a:lstStyle/>
          <a:p>
            <a:pPr algn="ctr"/>
            <a:r>
              <a:rPr lang="es-MX" sz="2400" dirty="0" smtClean="0"/>
              <a:t>Atención  </a:t>
            </a:r>
            <a:r>
              <a:rPr lang="es-MX" sz="2400" dirty="0"/>
              <a:t>de </a:t>
            </a:r>
            <a:r>
              <a:rPr lang="es-MX" sz="2400" dirty="0" smtClean="0"/>
              <a:t>petición.</a:t>
            </a:r>
            <a:endParaRPr lang="es-MX" sz="2400" dirty="0"/>
          </a:p>
        </p:txBody>
      </p:sp>
      <p:sp>
        <p:nvSpPr>
          <p:cNvPr id="11" name="10 Rectángulo"/>
          <p:cNvSpPr/>
          <p:nvPr/>
        </p:nvSpPr>
        <p:spPr>
          <a:xfrm>
            <a:off x="251520" y="5000636"/>
            <a:ext cx="1872208" cy="830997"/>
          </a:xfrm>
          <a:prstGeom prst="rect">
            <a:avLst/>
          </a:prstGeom>
        </p:spPr>
        <p:txBody>
          <a:bodyPr wrap="square">
            <a:spAutoFit/>
          </a:bodyPr>
          <a:lstStyle/>
          <a:p>
            <a:pPr algn="ctr"/>
            <a:r>
              <a:rPr lang="es-MX" sz="2400" dirty="0" smtClean="0"/>
              <a:t>Derecho </a:t>
            </a:r>
            <a:r>
              <a:rPr lang="es-MX" sz="2400" dirty="0"/>
              <a:t>de </a:t>
            </a:r>
            <a:r>
              <a:rPr lang="es-MX" sz="2400" dirty="0" smtClean="0"/>
              <a:t>petición. </a:t>
            </a:r>
            <a:endParaRPr lang="es-MX" sz="2400" dirty="0"/>
          </a:p>
        </p:txBody>
      </p:sp>
      <p:sp>
        <p:nvSpPr>
          <p:cNvPr id="8" name="7 Rectángulo"/>
          <p:cNvSpPr/>
          <p:nvPr/>
        </p:nvSpPr>
        <p:spPr>
          <a:xfrm>
            <a:off x="285720" y="6345816"/>
            <a:ext cx="4929222" cy="369332"/>
          </a:xfrm>
          <a:prstGeom prst="rect">
            <a:avLst/>
          </a:prstGeom>
        </p:spPr>
        <p:txBody>
          <a:bodyPr wrap="square">
            <a:spAutoFit/>
          </a:bodyPr>
          <a:lstStyle/>
          <a:p>
            <a:pPr algn="ctr"/>
            <a:r>
              <a:rPr lang="es-MX" b="1" dirty="0" smtClean="0">
                <a:solidFill>
                  <a:schemeClr val="accent1">
                    <a:lumMod val="75000"/>
                  </a:schemeClr>
                </a:solidFill>
              </a:rPr>
              <a:t>DAI :Derecho de Acceso a la Información </a:t>
            </a:r>
            <a:endParaRPr lang="es-MX"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000125"/>
            <a:ext cx="7715250" cy="4214813"/>
          </a:xfrm>
        </p:spPr>
        <p:txBody>
          <a:bodyPr>
            <a:noAutofit/>
          </a:bodyPr>
          <a:lstStyle/>
          <a:p>
            <a:endParaRPr lang="es-MX" sz="1700" dirty="0" smtClean="0">
              <a:latin typeface="Arial" pitchFamily="34" charset="0"/>
              <a:cs typeface="Arial" pitchFamily="34" charset="0"/>
            </a:endParaRPr>
          </a:p>
          <a:p>
            <a:endParaRPr lang="es-MX" sz="1700" dirty="0" smtClean="0">
              <a:latin typeface="Arial" pitchFamily="34" charset="0"/>
              <a:cs typeface="Arial" pitchFamily="34" charset="0"/>
            </a:endParaRPr>
          </a:p>
          <a:p>
            <a:pPr algn="r">
              <a:buNone/>
            </a:pPr>
            <a:r>
              <a:rPr lang="es-MX" sz="1400" b="1" dirty="0" smtClean="0">
                <a:latin typeface="Arial" pitchFamily="34" charset="0"/>
                <a:cs typeface="Arial" pitchFamily="34" charset="0"/>
              </a:rPr>
              <a:t>	</a:t>
            </a:r>
            <a:endParaRPr lang="es-MX" sz="1700" dirty="0" smtClean="0">
              <a:latin typeface="Arial" pitchFamily="34" charset="0"/>
              <a:cs typeface="Arial" pitchFamily="34" charset="0"/>
            </a:endParaRPr>
          </a:p>
          <a:p>
            <a:pPr algn="r">
              <a:buNone/>
            </a:pPr>
            <a:endParaRPr lang="es-MX" sz="1700" dirty="0" smtClean="0">
              <a:latin typeface="Arial" pitchFamily="34" charset="0"/>
              <a:cs typeface="Arial" pitchFamily="34" charset="0"/>
            </a:endParaRPr>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lgn="r">
              <a:buNone/>
            </a:pPr>
            <a:r>
              <a:rPr lang="es-MX" sz="1700" b="1" dirty="0" smtClean="0"/>
              <a:t> </a:t>
            </a:r>
            <a:endParaRPr lang="es-MX" sz="1700" dirty="0" smtClean="0">
              <a:latin typeface="Arial" pitchFamily="34" charset="0"/>
              <a:cs typeface="Arial" pitchFamily="34" charset="0"/>
            </a:endParaRPr>
          </a:p>
        </p:txBody>
      </p:sp>
      <p:sp>
        <p:nvSpPr>
          <p:cNvPr id="8" name="7 Rectángulo redondeado"/>
          <p:cNvSpPr/>
          <p:nvPr/>
        </p:nvSpPr>
        <p:spPr>
          <a:xfrm>
            <a:off x="1619672" y="357166"/>
            <a:ext cx="5429288" cy="64295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solidFill>
                  <a:schemeClr val="tx1">
                    <a:lumMod val="65000"/>
                    <a:lumOff val="35000"/>
                  </a:schemeClr>
                </a:solidFill>
                <a:latin typeface="Arial" pitchFamily="34" charset="0"/>
                <a:cs typeface="Arial" pitchFamily="34" charset="0"/>
              </a:rPr>
              <a:t>CONSTITUCIÓN NACIONAL</a:t>
            </a:r>
            <a:endParaRPr lang="es-MX" sz="2000" b="1" dirty="0">
              <a:solidFill>
                <a:schemeClr val="tx1">
                  <a:lumMod val="65000"/>
                  <a:lumOff val="35000"/>
                </a:schemeClr>
              </a:solidFill>
              <a:latin typeface="Arial" pitchFamily="34" charset="0"/>
              <a:cs typeface="Arial" pitchFamily="34" charset="0"/>
            </a:endParaRPr>
          </a:p>
        </p:txBody>
      </p:sp>
      <p:sp>
        <p:nvSpPr>
          <p:cNvPr id="5" name="4 CuadroTexto"/>
          <p:cNvSpPr txBox="1">
            <a:spLocks noChangeArrowheads="1"/>
          </p:cNvSpPr>
          <p:nvPr/>
        </p:nvSpPr>
        <p:spPr bwMode="auto">
          <a:xfrm>
            <a:off x="323528" y="1136627"/>
            <a:ext cx="7600358" cy="5632311"/>
          </a:xfrm>
          <a:prstGeom prst="rect">
            <a:avLst/>
          </a:prstGeom>
          <a:noFill/>
          <a:ln w="9525">
            <a:noFill/>
            <a:miter lim="800000"/>
            <a:headEnd/>
            <a:tailEnd/>
          </a:ln>
        </p:spPr>
        <p:txBody>
          <a:bodyPr wrap="square">
            <a:spAutoFit/>
          </a:bodyPr>
          <a:lstStyle/>
          <a:p>
            <a:pPr marL="274320" indent="-274320" algn="just">
              <a:lnSpc>
                <a:spcPct val="150000"/>
              </a:lnSpc>
              <a:spcBef>
                <a:spcPct val="20000"/>
              </a:spcBef>
              <a:buClr>
                <a:schemeClr val="accent1"/>
              </a:buClr>
              <a:buSzPct val="85000"/>
              <a:defRPr/>
            </a:pPr>
            <a:r>
              <a:rPr lang="es-MX" sz="1700" dirty="0" smtClean="0">
                <a:latin typeface="Arial" pitchFamily="34" charset="0"/>
                <a:cs typeface="Arial" pitchFamily="34" charset="0"/>
              </a:rPr>
              <a:t>Para satisfacer  los  objetivos a los que estén  destinados, los recursos económicos la Federación, los estados, los municipios, el Distrito Federal y los órganos político-administrativos de sus demarcaciones territoriales, se administraran con:</a:t>
            </a:r>
          </a:p>
          <a:p>
            <a:pPr marL="274320" indent="-274320" algn="just" fontAlgn="auto">
              <a:spcBef>
                <a:spcPct val="20000"/>
              </a:spcBef>
              <a:spcAft>
                <a:spcPts val="0"/>
              </a:spcAft>
              <a:buClr>
                <a:schemeClr val="accent1"/>
              </a:buClr>
              <a:buSzPct val="85000"/>
              <a:buFont typeface="Wingdings 2"/>
              <a:buChar char=""/>
              <a:defRPr/>
            </a:pPr>
            <a:endParaRPr lang="es-MX" sz="1700" dirty="0">
              <a:latin typeface="Arial" pitchFamily="34" charset="0"/>
              <a:cs typeface="Arial" pitchFamily="34" charset="0"/>
            </a:endParaRPr>
          </a:p>
          <a:p>
            <a:pPr marL="274320" indent="-274320" algn="just">
              <a:spcBef>
                <a:spcPct val="20000"/>
              </a:spcBef>
              <a:buClr>
                <a:schemeClr val="accent1"/>
              </a:buClr>
              <a:buSzPct val="85000"/>
              <a:buFont typeface="Wingdings 2"/>
              <a:buChar char=""/>
              <a:defRPr/>
            </a:pPr>
            <a:r>
              <a:rPr lang="es-MX" sz="1700" dirty="0" smtClean="0">
                <a:latin typeface="Arial" pitchFamily="34" charset="0"/>
                <a:cs typeface="Arial" pitchFamily="34" charset="0"/>
              </a:rPr>
              <a:t> EFICIENCIA</a:t>
            </a:r>
          </a:p>
          <a:p>
            <a:pPr marL="274320" indent="-274320" algn="just" fontAlgn="auto">
              <a:spcBef>
                <a:spcPct val="20000"/>
              </a:spcBef>
              <a:spcAft>
                <a:spcPts val="0"/>
              </a:spcAft>
              <a:buClr>
                <a:schemeClr val="accent1"/>
              </a:buClr>
              <a:buSzPct val="85000"/>
              <a:buFont typeface="Wingdings 2"/>
              <a:buChar char=""/>
              <a:defRPr/>
            </a:pPr>
            <a:endParaRPr lang="es-MX" sz="1700" dirty="0" smtClean="0">
              <a:latin typeface="Arial" pitchFamily="34" charset="0"/>
              <a:cs typeface="Arial" pitchFamily="34" charset="0"/>
            </a:endParaRPr>
          </a:p>
          <a:p>
            <a:pPr marL="274320" indent="-274320" algn="just" fontAlgn="auto">
              <a:spcBef>
                <a:spcPct val="20000"/>
              </a:spcBef>
              <a:spcAft>
                <a:spcPts val="0"/>
              </a:spcAft>
              <a:buClr>
                <a:schemeClr val="accent1"/>
              </a:buClr>
              <a:buSzPct val="85000"/>
              <a:buFont typeface="Wingdings 2"/>
              <a:buChar char=""/>
              <a:defRPr/>
            </a:pPr>
            <a:r>
              <a:rPr lang="es-MX" sz="1700" dirty="0" smtClean="0">
                <a:latin typeface="Arial" pitchFamily="34" charset="0"/>
                <a:cs typeface="Arial" pitchFamily="34" charset="0"/>
              </a:rPr>
              <a:t>EFICACIA  </a:t>
            </a:r>
            <a:endParaRPr lang="es-MX" sz="1700" dirty="0">
              <a:latin typeface="Arial" pitchFamily="34" charset="0"/>
              <a:cs typeface="Arial" pitchFamily="34" charset="0"/>
            </a:endParaRPr>
          </a:p>
          <a:p>
            <a:pPr marL="274320" indent="-274320" algn="just" fontAlgn="auto">
              <a:spcBef>
                <a:spcPct val="20000"/>
              </a:spcBef>
              <a:spcAft>
                <a:spcPts val="0"/>
              </a:spcAft>
              <a:buClr>
                <a:schemeClr val="accent1"/>
              </a:buClr>
              <a:buSzPct val="85000"/>
              <a:buFont typeface="Wingdings 2"/>
              <a:buChar char=""/>
              <a:defRPr/>
            </a:pPr>
            <a:endParaRPr lang="es-MX" sz="1700" dirty="0">
              <a:latin typeface="Arial" pitchFamily="34" charset="0"/>
              <a:cs typeface="Arial" pitchFamily="34" charset="0"/>
            </a:endParaRPr>
          </a:p>
          <a:p>
            <a:pPr marL="274320" indent="-274320" algn="just" fontAlgn="auto">
              <a:spcBef>
                <a:spcPct val="20000"/>
              </a:spcBef>
              <a:spcAft>
                <a:spcPts val="0"/>
              </a:spcAft>
              <a:buClr>
                <a:schemeClr val="accent1"/>
              </a:buClr>
              <a:buSzPct val="85000"/>
              <a:buFont typeface="Wingdings 2"/>
              <a:buChar char=""/>
              <a:defRPr/>
            </a:pPr>
            <a:r>
              <a:rPr lang="es-MX" sz="1700" dirty="0" smtClean="0">
                <a:latin typeface="Arial" pitchFamily="34" charset="0"/>
                <a:cs typeface="Arial" pitchFamily="34" charset="0"/>
              </a:rPr>
              <a:t>TRANSPARENCIA</a:t>
            </a:r>
            <a:endParaRPr lang="es-MX" sz="1700" dirty="0">
              <a:latin typeface="Arial" pitchFamily="34" charset="0"/>
              <a:cs typeface="Arial" pitchFamily="34" charset="0"/>
            </a:endParaRPr>
          </a:p>
          <a:p>
            <a:pPr marL="274320" indent="-274320" algn="just" fontAlgn="auto">
              <a:spcBef>
                <a:spcPct val="20000"/>
              </a:spcBef>
              <a:spcAft>
                <a:spcPts val="0"/>
              </a:spcAft>
              <a:buClr>
                <a:schemeClr val="accent1"/>
              </a:buClr>
              <a:buSzPct val="85000"/>
              <a:buFont typeface="Wingdings 2"/>
              <a:buChar char=""/>
              <a:defRPr/>
            </a:pPr>
            <a:endParaRPr lang="es-MX" sz="1700" dirty="0">
              <a:latin typeface="Arial" pitchFamily="34" charset="0"/>
              <a:cs typeface="Arial" pitchFamily="34" charset="0"/>
            </a:endParaRPr>
          </a:p>
          <a:p>
            <a:pPr marL="274320" indent="-274320" algn="just" fontAlgn="auto">
              <a:spcBef>
                <a:spcPct val="20000"/>
              </a:spcBef>
              <a:spcAft>
                <a:spcPts val="0"/>
              </a:spcAft>
              <a:buClr>
                <a:schemeClr val="accent1"/>
              </a:buClr>
              <a:buSzPct val="85000"/>
              <a:buFont typeface="Wingdings 2"/>
              <a:buChar char=""/>
              <a:defRPr/>
            </a:pPr>
            <a:r>
              <a:rPr lang="es-MX" sz="1700" dirty="0">
                <a:latin typeface="Arial" pitchFamily="34" charset="0"/>
                <a:cs typeface="Arial" pitchFamily="34" charset="0"/>
              </a:rPr>
              <a:t>HONRADEZ </a:t>
            </a:r>
            <a:endParaRPr lang="es-MX" sz="1700" dirty="0" smtClean="0">
              <a:latin typeface="Arial" pitchFamily="34" charset="0"/>
              <a:cs typeface="Arial" pitchFamily="34" charset="0"/>
            </a:endParaRPr>
          </a:p>
          <a:p>
            <a:pPr marL="274320" indent="-274320" algn="just" fontAlgn="auto">
              <a:spcBef>
                <a:spcPct val="20000"/>
              </a:spcBef>
              <a:spcAft>
                <a:spcPts val="0"/>
              </a:spcAft>
              <a:buClr>
                <a:schemeClr val="accent1"/>
              </a:buClr>
              <a:buSzPct val="85000"/>
              <a:buFont typeface="Wingdings 2"/>
              <a:buChar char=""/>
              <a:defRPr/>
            </a:pPr>
            <a:endParaRPr lang="es-MX" sz="1700" dirty="0" smtClean="0">
              <a:latin typeface="Arial" pitchFamily="34" charset="0"/>
              <a:cs typeface="Arial" pitchFamily="34" charset="0"/>
            </a:endParaRPr>
          </a:p>
          <a:p>
            <a:pPr marL="274320" indent="-274320" algn="just" fontAlgn="auto">
              <a:spcBef>
                <a:spcPct val="20000"/>
              </a:spcBef>
              <a:spcAft>
                <a:spcPts val="0"/>
              </a:spcAft>
              <a:buClr>
                <a:schemeClr val="accent1"/>
              </a:buClr>
              <a:buSzPct val="85000"/>
              <a:buFont typeface="Wingdings 2"/>
              <a:buChar char=""/>
              <a:defRPr/>
            </a:pPr>
            <a:endParaRPr lang="es-MX" sz="1700" dirty="0">
              <a:latin typeface="Arial" pitchFamily="34" charset="0"/>
              <a:cs typeface="Arial" pitchFamily="34" charset="0"/>
            </a:endParaRPr>
          </a:p>
          <a:p>
            <a:pPr marL="274320" indent="-274320" algn="r">
              <a:spcBef>
                <a:spcPct val="20000"/>
              </a:spcBef>
              <a:buClr>
                <a:schemeClr val="accent1"/>
              </a:buClr>
              <a:buSzPct val="85000"/>
              <a:defRPr/>
            </a:pPr>
            <a:r>
              <a:rPr lang="es-MX" sz="1400" b="1" dirty="0" smtClean="0">
                <a:solidFill>
                  <a:srgbClr val="000066"/>
                </a:solidFill>
                <a:latin typeface="Arial" pitchFamily="34" charset="0"/>
                <a:cs typeface="Arial" pitchFamily="34" charset="0"/>
              </a:rPr>
              <a:t>Artículo 134 </a:t>
            </a:r>
          </a:p>
          <a:p>
            <a:pPr marL="274320" indent="-274320" algn="r">
              <a:spcBef>
                <a:spcPct val="20000"/>
              </a:spcBef>
              <a:buClr>
                <a:schemeClr val="accent1"/>
              </a:buClr>
              <a:buSzPct val="85000"/>
              <a:defRPr/>
            </a:pPr>
            <a:r>
              <a:rPr lang="es-MX" sz="1400" b="1" dirty="0" smtClean="0">
                <a:solidFill>
                  <a:srgbClr val="000066"/>
                </a:solidFill>
                <a:latin typeface="Arial" pitchFamily="34" charset="0"/>
                <a:cs typeface="Arial" pitchFamily="34" charset="0"/>
              </a:rPr>
              <a:t>Constitución Política de los Estados Unidos Mexicanos  </a:t>
            </a:r>
            <a:endParaRPr lang="es-MX" sz="1400" b="1" dirty="0">
              <a:solidFill>
                <a:srgbClr val="000066"/>
              </a:solidFill>
              <a:latin typeface="Arial" pitchFamily="34" charset="0"/>
              <a:cs typeface="Arial" pitchFamily="34" charset="0"/>
            </a:endParaRPr>
          </a:p>
          <a:p>
            <a:pPr marL="274320" indent="-274320" algn="just">
              <a:spcBef>
                <a:spcPct val="20000"/>
              </a:spcBef>
              <a:buClr>
                <a:schemeClr val="accent1"/>
              </a:buClr>
              <a:buSzPct val="85000"/>
              <a:buFont typeface="Wingdings 2"/>
              <a:buChar char=""/>
              <a:defRPr/>
            </a:pPr>
            <a:endParaRPr lang="es-MX" sz="17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000125"/>
            <a:ext cx="7715250" cy="4214813"/>
          </a:xfrm>
        </p:spPr>
        <p:txBody>
          <a:bodyPr>
            <a:noAutofit/>
          </a:bodyPr>
          <a:lstStyle/>
          <a:p>
            <a:endParaRPr lang="es-MX" sz="1700" dirty="0" smtClean="0">
              <a:latin typeface="Arial" pitchFamily="34" charset="0"/>
              <a:cs typeface="Arial" pitchFamily="34" charset="0"/>
            </a:endParaRPr>
          </a:p>
          <a:p>
            <a:endParaRPr lang="es-MX" sz="1700" dirty="0" smtClean="0">
              <a:latin typeface="Arial" pitchFamily="34" charset="0"/>
              <a:cs typeface="Arial" pitchFamily="34" charset="0"/>
            </a:endParaRPr>
          </a:p>
          <a:p>
            <a:pPr algn="r">
              <a:buNone/>
            </a:pPr>
            <a:r>
              <a:rPr lang="es-MX" sz="1400" b="1" dirty="0" smtClean="0">
                <a:latin typeface="Arial" pitchFamily="34" charset="0"/>
                <a:cs typeface="Arial" pitchFamily="34" charset="0"/>
              </a:rPr>
              <a:t>	</a:t>
            </a:r>
            <a:endParaRPr lang="es-MX" sz="1700" dirty="0" smtClean="0">
              <a:latin typeface="Arial" pitchFamily="34" charset="0"/>
              <a:cs typeface="Arial" pitchFamily="34" charset="0"/>
            </a:endParaRPr>
          </a:p>
          <a:p>
            <a:pPr algn="r">
              <a:buNone/>
            </a:pPr>
            <a:endParaRPr lang="es-MX" sz="1700" dirty="0" smtClean="0">
              <a:latin typeface="Arial" pitchFamily="34" charset="0"/>
              <a:cs typeface="Arial" pitchFamily="34" charset="0"/>
            </a:endParaRPr>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lgn="r">
              <a:buNone/>
            </a:pPr>
            <a:r>
              <a:rPr lang="es-MX" sz="1700" b="1" dirty="0" smtClean="0"/>
              <a:t> </a:t>
            </a:r>
            <a:endParaRPr lang="es-MX" sz="1700" dirty="0" smtClean="0">
              <a:latin typeface="Arial" pitchFamily="34" charset="0"/>
              <a:cs typeface="Arial" pitchFamily="34" charset="0"/>
            </a:endParaRPr>
          </a:p>
        </p:txBody>
      </p:sp>
      <p:sp>
        <p:nvSpPr>
          <p:cNvPr id="8" name="7 Rectángulo redondeado"/>
          <p:cNvSpPr/>
          <p:nvPr/>
        </p:nvSpPr>
        <p:spPr>
          <a:xfrm>
            <a:off x="1857356"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solidFill>
                  <a:schemeClr val="tx1">
                    <a:lumMod val="65000"/>
                    <a:lumOff val="35000"/>
                  </a:schemeClr>
                </a:solidFill>
                <a:latin typeface="Arial" pitchFamily="34" charset="0"/>
                <a:cs typeface="Arial" pitchFamily="34" charset="0"/>
              </a:rPr>
              <a:t>TRANSPARENCIA EN LOS ÓRDENES DE GOBIERNO</a:t>
            </a:r>
            <a:endParaRPr lang="es-MX" sz="2000" b="1" dirty="0">
              <a:solidFill>
                <a:schemeClr val="tx1">
                  <a:lumMod val="65000"/>
                  <a:lumOff val="35000"/>
                </a:schemeClr>
              </a:solidFill>
              <a:latin typeface="Arial" pitchFamily="34" charset="0"/>
              <a:cs typeface="Arial" pitchFamily="34" charset="0"/>
            </a:endParaRPr>
          </a:p>
        </p:txBody>
      </p:sp>
      <p:sp>
        <p:nvSpPr>
          <p:cNvPr id="5" name="4 CuadroTexto"/>
          <p:cNvSpPr txBox="1">
            <a:spLocks noChangeArrowheads="1"/>
          </p:cNvSpPr>
          <p:nvPr/>
        </p:nvSpPr>
        <p:spPr bwMode="auto">
          <a:xfrm>
            <a:off x="107504" y="1142984"/>
            <a:ext cx="7858180" cy="2308324"/>
          </a:xfrm>
          <a:prstGeom prst="rect">
            <a:avLst/>
          </a:prstGeom>
          <a:noFill/>
          <a:ln w="9525">
            <a:noFill/>
            <a:miter lim="800000"/>
            <a:headEnd/>
            <a:tailEnd/>
          </a:ln>
        </p:spPr>
        <p:txBody>
          <a:bodyPr wrap="square">
            <a:spAutoFit/>
          </a:bodyPr>
          <a:lstStyle/>
          <a:p>
            <a:pPr algn="just">
              <a:lnSpc>
                <a:spcPct val="150000"/>
              </a:lnSpc>
            </a:pPr>
            <a:r>
              <a:rPr lang="es-MX" sz="1700" dirty="0" smtClean="0">
                <a:solidFill>
                  <a:srgbClr val="0070C0"/>
                </a:solidFill>
                <a:latin typeface="Arial" pitchFamily="34" charset="0"/>
                <a:cs typeface="Arial" pitchFamily="34" charset="0"/>
              </a:rPr>
              <a:t>La Federación, los Estados y el Distrito Federal</a:t>
            </a:r>
            <a:r>
              <a:rPr lang="es-MX" sz="1700" dirty="0" smtClean="0">
                <a:latin typeface="Arial" pitchFamily="34" charset="0"/>
                <a:cs typeface="Arial" pitchFamily="34" charset="0"/>
              </a:rPr>
              <a:t>, en sus respectivos ámbitos de competencia, </a:t>
            </a:r>
            <a:r>
              <a:rPr lang="es-MX" sz="1700" dirty="0" smtClean="0">
                <a:solidFill>
                  <a:srgbClr val="0070C0"/>
                </a:solidFill>
                <a:latin typeface="Arial" pitchFamily="34" charset="0"/>
                <a:cs typeface="Arial" pitchFamily="34" charset="0"/>
              </a:rPr>
              <a:t>deberán expedir las leyes en materia de acceso a la información pública y transparencia</a:t>
            </a:r>
            <a:r>
              <a:rPr lang="es-MX" sz="1700" dirty="0" smtClean="0">
                <a:latin typeface="Arial" pitchFamily="34" charset="0"/>
                <a:cs typeface="Arial" pitchFamily="34" charset="0"/>
              </a:rPr>
              <a:t>, o en su caso, realizar las modificaciones necesarias, a más tardar un año después de la entrada en vigor de este Decreto.</a:t>
            </a:r>
          </a:p>
          <a:p>
            <a:pPr algn="r" defTabSz="342900" fontAlgn="base">
              <a:spcBef>
                <a:spcPct val="0"/>
              </a:spcBef>
              <a:spcAft>
                <a:spcPct val="0"/>
              </a:spcAft>
              <a:tabLst>
                <a:tab pos="1071563" algn="l"/>
              </a:tabLst>
            </a:pPr>
            <a:endParaRPr lang="es-MX" sz="1400" b="1" dirty="0" smtClean="0">
              <a:solidFill>
                <a:srgbClr val="C00000"/>
              </a:solidFill>
              <a:latin typeface="Arial" pitchFamily="34" charset="0"/>
              <a:cs typeface="Arial" pitchFamily="34" charset="0"/>
            </a:endParaRPr>
          </a:p>
          <a:p>
            <a:pPr algn="r"/>
            <a:r>
              <a:rPr lang="es-MX" sz="1400" b="1" dirty="0" smtClean="0">
                <a:solidFill>
                  <a:srgbClr val="000066"/>
                </a:solidFill>
                <a:latin typeface="Arial" pitchFamily="34" charset="0"/>
                <a:cs typeface="Arial" pitchFamily="34" charset="0"/>
              </a:rPr>
              <a:t>DOF del 20 de julio de 2007</a:t>
            </a:r>
          </a:p>
          <a:p>
            <a:pPr algn="r" defTabSz="342900" fontAlgn="base">
              <a:spcBef>
                <a:spcPct val="0"/>
              </a:spcBef>
              <a:spcAft>
                <a:spcPct val="0"/>
              </a:spcAft>
              <a:tabLst>
                <a:tab pos="1071563" algn="l"/>
              </a:tabLst>
            </a:pPr>
            <a:r>
              <a:rPr lang="es-MX" sz="1400" b="1" dirty="0" smtClean="0">
                <a:solidFill>
                  <a:srgbClr val="000066"/>
                </a:solidFill>
                <a:latin typeface="Arial" pitchFamily="34" charset="0"/>
                <a:cs typeface="Arial" pitchFamily="34" charset="0"/>
              </a:rPr>
              <a:t>Segundo Transitorio CPEUM  </a:t>
            </a:r>
          </a:p>
        </p:txBody>
      </p:sp>
      <p:sp>
        <p:nvSpPr>
          <p:cNvPr id="6" name="5 Pergamino vertical"/>
          <p:cNvSpPr/>
          <p:nvPr/>
        </p:nvSpPr>
        <p:spPr>
          <a:xfrm>
            <a:off x="1446968" y="3902846"/>
            <a:ext cx="5429288" cy="2312236"/>
          </a:xfrm>
          <a:prstGeom prst="verticalScroll">
            <a:avLst/>
          </a:prstGeom>
          <a:solidFill>
            <a:srgbClr val="CCCCFF"/>
          </a:solidFill>
        </p:spPr>
        <p:style>
          <a:lnRef idx="2">
            <a:schemeClr val="accent2"/>
          </a:lnRef>
          <a:fillRef idx="1">
            <a:schemeClr val="lt1"/>
          </a:fillRef>
          <a:effectRef idx="0">
            <a:schemeClr val="accent2"/>
          </a:effectRef>
          <a:fontRef idx="minor">
            <a:schemeClr val="dk1"/>
          </a:fontRef>
        </p:style>
        <p:txBody>
          <a:bodyPr rtlCol="0" anchor="ctr"/>
          <a:lstStyle/>
          <a:p>
            <a:pPr algn="just">
              <a:buFont typeface="Wingdings" pitchFamily="2" charset="2"/>
              <a:buChar char="ü"/>
            </a:pPr>
            <a:r>
              <a:rPr lang="es-MX" b="1" dirty="0" smtClean="0">
                <a:solidFill>
                  <a:schemeClr val="tx1">
                    <a:lumMod val="65000"/>
                    <a:lumOff val="35000"/>
                  </a:schemeClr>
                </a:solidFill>
                <a:latin typeface="Aharoni" pitchFamily="2" charset="-79"/>
                <a:cs typeface="Aharoni" pitchFamily="2" charset="-79"/>
              </a:rPr>
              <a:t>Ley de Transparencia y Acceso a la Información Pública del Estado  </a:t>
            </a:r>
          </a:p>
          <a:p>
            <a:pPr algn="just">
              <a:buBlip>
                <a:blip r:embed="rId2"/>
              </a:buBlip>
            </a:pPr>
            <a:endParaRPr lang="es-MX" b="1" dirty="0" smtClean="0">
              <a:solidFill>
                <a:schemeClr val="tx1">
                  <a:lumMod val="65000"/>
                  <a:lumOff val="35000"/>
                </a:schemeClr>
              </a:solidFill>
              <a:latin typeface="Aharoni" pitchFamily="2" charset="-79"/>
              <a:cs typeface="Aharoni" pitchFamily="2" charset="-79"/>
            </a:endParaRPr>
          </a:p>
          <a:p>
            <a:pPr algn="just">
              <a:buFont typeface="Wingdings" pitchFamily="2" charset="2"/>
              <a:buChar char="ü"/>
            </a:pPr>
            <a:r>
              <a:rPr lang="es-MX" b="1" dirty="0" smtClean="0">
                <a:solidFill>
                  <a:schemeClr val="tx1">
                    <a:lumMod val="65000"/>
                    <a:lumOff val="35000"/>
                  </a:schemeClr>
                </a:solidFill>
                <a:latin typeface="Aharoni" pitchFamily="2" charset="-79"/>
                <a:cs typeface="Aharoni" pitchFamily="2" charset="-79"/>
              </a:rPr>
              <a:t>Reglamento de Ley de Transparencia y Acceso a la Información Pública del Estado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000125"/>
            <a:ext cx="7715250" cy="4214813"/>
          </a:xfrm>
        </p:spPr>
        <p:txBody>
          <a:bodyPr>
            <a:noAutofit/>
          </a:bodyPr>
          <a:lstStyle/>
          <a:p>
            <a:endParaRPr lang="es-MX" sz="1700" dirty="0" smtClean="0">
              <a:latin typeface="Arial" pitchFamily="34" charset="0"/>
              <a:cs typeface="Arial" pitchFamily="34" charset="0"/>
            </a:endParaRPr>
          </a:p>
          <a:p>
            <a:endParaRPr lang="es-MX" sz="1700" dirty="0" smtClean="0">
              <a:latin typeface="Arial" pitchFamily="34" charset="0"/>
              <a:cs typeface="Arial" pitchFamily="34" charset="0"/>
            </a:endParaRPr>
          </a:p>
          <a:p>
            <a:pPr algn="r">
              <a:buNone/>
            </a:pPr>
            <a:r>
              <a:rPr lang="es-MX" sz="1400" b="1" dirty="0" smtClean="0">
                <a:latin typeface="Arial" pitchFamily="34" charset="0"/>
                <a:cs typeface="Arial" pitchFamily="34" charset="0"/>
              </a:rPr>
              <a:t>	</a:t>
            </a:r>
            <a:endParaRPr lang="es-MX" sz="1700" dirty="0" smtClean="0">
              <a:latin typeface="Arial" pitchFamily="34" charset="0"/>
              <a:cs typeface="Arial" pitchFamily="34" charset="0"/>
            </a:endParaRPr>
          </a:p>
          <a:p>
            <a:pPr algn="r">
              <a:buNone/>
            </a:pPr>
            <a:endParaRPr lang="es-MX" sz="1700" dirty="0" smtClean="0">
              <a:latin typeface="Arial" pitchFamily="34" charset="0"/>
              <a:cs typeface="Arial" pitchFamily="34" charset="0"/>
            </a:endParaRPr>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lgn="r">
              <a:buNone/>
            </a:pPr>
            <a:r>
              <a:rPr lang="es-MX" sz="1700" b="1" dirty="0" smtClean="0"/>
              <a:t> </a:t>
            </a:r>
            <a:endParaRPr lang="es-MX" sz="1700" dirty="0" smtClean="0">
              <a:latin typeface="Arial" pitchFamily="34" charset="0"/>
              <a:cs typeface="Arial" pitchFamily="34" charset="0"/>
            </a:endParaRPr>
          </a:p>
        </p:txBody>
      </p:sp>
      <p:sp>
        <p:nvSpPr>
          <p:cNvPr id="9" name="8 Rectángulo"/>
          <p:cNvSpPr/>
          <p:nvPr/>
        </p:nvSpPr>
        <p:spPr>
          <a:xfrm>
            <a:off x="3059832" y="1149478"/>
            <a:ext cx="2573140" cy="707886"/>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4000" b="1" cap="none" spc="0" dirty="0" smtClean="0">
                <a:ln>
                  <a:solidFill>
                    <a:srgbClr val="00B0F0"/>
                  </a:solidFill>
                </a:ln>
                <a:solidFill>
                  <a:srgbClr val="0070C0"/>
                </a:solidFill>
                <a:effectLst/>
              </a:rPr>
              <a:t>AÑO 2002</a:t>
            </a:r>
            <a:endParaRPr lang="es-ES" sz="4000" b="1" cap="none" spc="0" dirty="0">
              <a:ln>
                <a:solidFill>
                  <a:srgbClr val="00B0F0"/>
                </a:solidFill>
              </a:ln>
              <a:solidFill>
                <a:srgbClr val="0070C0"/>
              </a:solidFill>
              <a:effectLst/>
            </a:endParaRPr>
          </a:p>
        </p:txBody>
      </p:sp>
      <p:sp>
        <p:nvSpPr>
          <p:cNvPr id="10" name="9 Rectángulo"/>
          <p:cNvSpPr/>
          <p:nvPr/>
        </p:nvSpPr>
        <p:spPr>
          <a:xfrm>
            <a:off x="107504" y="1819744"/>
            <a:ext cx="8208912" cy="1569660"/>
          </a:xfrm>
          <a:prstGeom prst="rect">
            <a:avLst/>
          </a:prstGeom>
        </p:spPr>
        <p:txBody>
          <a:bodyPr wrap="square">
            <a:spAutoFit/>
          </a:bodyPr>
          <a:lstStyle/>
          <a:p>
            <a:pPr algn="ctr"/>
            <a:r>
              <a:rPr lang="es-MX" sz="3200" b="1" dirty="0" smtClean="0">
                <a:solidFill>
                  <a:schemeClr val="bg2">
                    <a:lumMod val="50000"/>
                  </a:schemeClr>
                </a:solidFill>
              </a:rPr>
              <a:t>Ley Federal de Transparencia y Acceso a la Información Pública Gubernamental.</a:t>
            </a:r>
            <a:endParaRPr lang="es-MX" sz="3200" b="1" dirty="0">
              <a:solidFill>
                <a:schemeClr val="bg2">
                  <a:lumMod val="50000"/>
                </a:schemeClr>
              </a:solidFill>
            </a:endParaRPr>
          </a:p>
        </p:txBody>
      </p:sp>
      <p:sp>
        <p:nvSpPr>
          <p:cNvPr id="12" name="11 Rectángulo"/>
          <p:cNvSpPr/>
          <p:nvPr/>
        </p:nvSpPr>
        <p:spPr>
          <a:xfrm>
            <a:off x="107504" y="4401459"/>
            <a:ext cx="8136904" cy="1523494"/>
          </a:xfrm>
          <a:prstGeom prst="rect">
            <a:avLst/>
          </a:prstGeom>
        </p:spPr>
        <p:txBody>
          <a:bodyPr wrap="square">
            <a:spAutoFit/>
          </a:bodyPr>
          <a:lstStyle/>
          <a:p>
            <a:pPr algn="ctr"/>
            <a:r>
              <a:rPr lang="es-MX" sz="2800" dirty="0" smtClean="0"/>
              <a:t>Reconoce </a:t>
            </a:r>
            <a:r>
              <a:rPr lang="es-MX" sz="2800" dirty="0"/>
              <a:t>y regula el derecho individual al acceso a la información </a:t>
            </a:r>
            <a:r>
              <a:rPr lang="es-MX" sz="2800" dirty="0" smtClean="0"/>
              <a:t>en poder de </a:t>
            </a:r>
            <a:r>
              <a:rPr lang="es-MX" sz="2800" dirty="0"/>
              <a:t>las instituciones </a:t>
            </a:r>
            <a:r>
              <a:rPr lang="es-MX" sz="2800" dirty="0" smtClean="0"/>
              <a:t>y organismos.</a:t>
            </a:r>
          </a:p>
          <a:p>
            <a:pPr algn="ctr"/>
            <a:endParaRPr lang="es-MX" sz="900" dirty="0" smtClean="0"/>
          </a:p>
        </p:txBody>
      </p:sp>
      <p:sp>
        <p:nvSpPr>
          <p:cNvPr id="13" name="12 Flecha abajo"/>
          <p:cNvSpPr/>
          <p:nvPr/>
        </p:nvSpPr>
        <p:spPr>
          <a:xfrm>
            <a:off x="3563888" y="3499387"/>
            <a:ext cx="1008112" cy="792088"/>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s-MX"/>
          </a:p>
        </p:txBody>
      </p:sp>
      <p:sp>
        <p:nvSpPr>
          <p:cNvPr id="8" name="7 Rectángulo"/>
          <p:cNvSpPr/>
          <p:nvPr/>
        </p:nvSpPr>
        <p:spPr>
          <a:xfrm>
            <a:off x="2745453" y="6278755"/>
            <a:ext cx="3326745" cy="507831"/>
          </a:xfrm>
          <a:prstGeom prst="rect">
            <a:avLst/>
          </a:prstGeom>
        </p:spPr>
        <p:txBody>
          <a:bodyPr wrap="none">
            <a:spAutoFit/>
          </a:bodyPr>
          <a:lstStyle/>
          <a:p>
            <a:pPr algn="ctr">
              <a:lnSpc>
                <a:spcPct val="150000"/>
              </a:lnSpc>
            </a:pPr>
            <a:r>
              <a:rPr lang="es-MX" i="1" dirty="0" smtClean="0">
                <a:ln w="10160">
                  <a:solidFill>
                    <a:srgbClr val="0066CC"/>
                  </a:solidFill>
                  <a:prstDash val="solid"/>
                </a:ln>
                <a:solidFill>
                  <a:srgbClr val="0066CC"/>
                </a:solidFill>
                <a:effectLst>
                  <a:outerShdw blurRad="38100" dist="32000" dir="5400000" algn="tl">
                    <a:srgbClr val="000000">
                      <a:alpha val="30000"/>
                    </a:srgbClr>
                  </a:outerShdw>
                </a:effectLst>
                <a:latin typeface="Arial" pitchFamily="34" charset="0"/>
                <a:cs typeface="Arial" pitchFamily="34" charset="0"/>
              </a:rPr>
              <a:t>DOF 11 DE  JUNIO DEL  2002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4294967295"/>
          </p:nvPr>
        </p:nvSpPr>
        <p:spPr>
          <a:xfrm>
            <a:off x="240555" y="1357313"/>
            <a:ext cx="7643813" cy="5429250"/>
          </a:xfrm>
        </p:spPr>
        <p:txBody>
          <a:bodyPr>
            <a:normAutofit/>
          </a:bodyPr>
          <a:lstStyle/>
          <a:p>
            <a:pPr algn="just">
              <a:buNone/>
            </a:pPr>
            <a:endParaRPr lang="es-MX" sz="2800" dirty="0" smtClean="0"/>
          </a:p>
          <a:p>
            <a:pPr marL="457200" indent="-457200" algn="just">
              <a:buFont typeface="+mj-lt"/>
              <a:buAutoNum type="arabicParenR"/>
            </a:pPr>
            <a:r>
              <a:rPr lang="es-MX" sz="2000" dirty="0" smtClean="0"/>
              <a:t>GENERALIDADES EN MATERIA DE TRANSPARENCIA</a:t>
            </a:r>
          </a:p>
          <a:p>
            <a:pPr marL="457200" indent="-457200" algn="just">
              <a:buFont typeface="+mj-lt"/>
              <a:buAutoNum type="arabicParenR"/>
            </a:pPr>
            <a:endParaRPr lang="es-MX" sz="2000" dirty="0" smtClean="0"/>
          </a:p>
          <a:p>
            <a:pPr marL="457200" indent="-457200" algn="just">
              <a:buFont typeface="+mj-lt"/>
              <a:buAutoNum type="arabicParenR"/>
            </a:pPr>
            <a:r>
              <a:rPr lang="es-MX" sz="2000" dirty="0" smtClean="0"/>
              <a:t>LA TRANSPARENCIA Y SU BASE JURÍDICA (LGTAIP 2015)</a:t>
            </a:r>
          </a:p>
          <a:p>
            <a:pPr marL="457200" indent="-457200" algn="just">
              <a:buFont typeface="+mj-lt"/>
              <a:buAutoNum type="arabicParenR"/>
            </a:pPr>
            <a:endParaRPr lang="es-MX" sz="2000" dirty="0" smtClean="0"/>
          </a:p>
          <a:p>
            <a:pPr marL="457200" indent="-457200" algn="just">
              <a:buFont typeface="+mj-lt"/>
              <a:buAutoNum type="arabicParenR"/>
            </a:pPr>
            <a:r>
              <a:rPr lang="es-MX" sz="2000" dirty="0" smtClean="0"/>
              <a:t>LA TRANSPARENCIA EN LA LEY GENERAL DE CONTABILIDAD GUBERNAMENTAL</a:t>
            </a:r>
          </a:p>
          <a:p>
            <a:pPr marL="457200" indent="-457200" algn="just">
              <a:buFont typeface="+mj-lt"/>
              <a:buAutoNum type="arabicParenR"/>
            </a:pPr>
            <a:endParaRPr lang="es-MX" sz="2000" dirty="0" smtClean="0"/>
          </a:p>
          <a:p>
            <a:pPr marL="457200" indent="-457200" algn="just">
              <a:buFont typeface="+mj-lt"/>
              <a:buAutoNum type="arabicParenR"/>
            </a:pPr>
            <a:r>
              <a:rPr lang="es-MX" sz="2000" dirty="0" smtClean="0"/>
              <a:t>NORMAS EMITIDAS POR EL CONAC EN MATERIA DE TRANSPARENCIA</a:t>
            </a:r>
          </a:p>
          <a:p>
            <a:pPr marL="457200" indent="-457200" algn="just">
              <a:buFont typeface="+mj-lt"/>
              <a:buAutoNum type="arabicParenR"/>
            </a:pPr>
            <a:endParaRPr lang="es-MX" sz="2000" dirty="0" smtClean="0"/>
          </a:p>
          <a:p>
            <a:pPr marL="457200" indent="-457200" algn="just">
              <a:buFont typeface="+mj-lt"/>
              <a:buAutoNum type="arabicParenR"/>
            </a:pPr>
            <a:r>
              <a:rPr lang="es-MX" sz="2000" dirty="0" smtClean="0"/>
              <a:t>OTRAS OBLIGACIONES DEL TITULO QUINTO DE LA LGCG</a:t>
            </a:r>
          </a:p>
        </p:txBody>
      </p:sp>
      <p:sp>
        <p:nvSpPr>
          <p:cNvPr id="4" name="3 Rectángulo redondeado"/>
          <p:cNvSpPr/>
          <p:nvPr/>
        </p:nvSpPr>
        <p:spPr>
          <a:xfrm>
            <a:off x="1403648" y="285728"/>
            <a:ext cx="5429288" cy="62299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3600" b="1" dirty="0" smtClean="0">
                <a:solidFill>
                  <a:schemeClr val="tx1">
                    <a:lumMod val="65000"/>
                    <a:lumOff val="35000"/>
                  </a:schemeClr>
                </a:solidFill>
                <a:latin typeface="Arial" pitchFamily="34" charset="0"/>
                <a:cs typeface="Arial" pitchFamily="34" charset="0"/>
              </a:rPr>
              <a:t>CONTENIDO</a:t>
            </a:r>
            <a:endParaRPr lang="es-MX" sz="3600" b="1" dirty="0">
              <a:solidFill>
                <a:schemeClr val="tx1">
                  <a:lumMod val="65000"/>
                  <a:lumOff val="35000"/>
                </a:schemeClr>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000125"/>
            <a:ext cx="7715250" cy="4214813"/>
          </a:xfrm>
        </p:spPr>
        <p:txBody>
          <a:bodyPr>
            <a:noAutofit/>
          </a:bodyPr>
          <a:lstStyle/>
          <a:p>
            <a:endParaRPr lang="es-MX" sz="1700" dirty="0" smtClean="0">
              <a:latin typeface="Arial" pitchFamily="34" charset="0"/>
              <a:cs typeface="Arial" pitchFamily="34" charset="0"/>
            </a:endParaRPr>
          </a:p>
          <a:p>
            <a:endParaRPr lang="es-MX" sz="1700" dirty="0" smtClean="0">
              <a:latin typeface="Arial" pitchFamily="34" charset="0"/>
              <a:cs typeface="Arial" pitchFamily="34" charset="0"/>
            </a:endParaRPr>
          </a:p>
          <a:p>
            <a:pPr algn="r">
              <a:buNone/>
            </a:pPr>
            <a:r>
              <a:rPr lang="es-MX" sz="1400" b="1" dirty="0" smtClean="0">
                <a:latin typeface="Arial" pitchFamily="34" charset="0"/>
                <a:cs typeface="Arial" pitchFamily="34" charset="0"/>
              </a:rPr>
              <a:t>	</a:t>
            </a:r>
            <a:endParaRPr lang="es-MX" sz="1700" dirty="0" smtClean="0">
              <a:latin typeface="Arial" pitchFamily="34" charset="0"/>
              <a:cs typeface="Arial" pitchFamily="34" charset="0"/>
            </a:endParaRPr>
          </a:p>
          <a:p>
            <a:pPr algn="r">
              <a:buNone/>
            </a:pPr>
            <a:endParaRPr lang="es-MX" sz="1700" dirty="0" smtClean="0">
              <a:latin typeface="Arial" pitchFamily="34" charset="0"/>
              <a:cs typeface="Arial" pitchFamily="34" charset="0"/>
            </a:endParaRPr>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buNone/>
            </a:pPr>
            <a:endParaRPr lang="es-MX" sz="1700" b="1" dirty="0" smtClean="0"/>
          </a:p>
          <a:p>
            <a:pPr algn="r">
              <a:buNone/>
            </a:pPr>
            <a:r>
              <a:rPr lang="es-MX" sz="1700" b="1" dirty="0" smtClean="0"/>
              <a:t> </a:t>
            </a:r>
            <a:endParaRPr lang="es-MX" sz="1700" dirty="0" smtClean="0">
              <a:latin typeface="Arial" pitchFamily="34" charset="0"/>
              <a:cs typeface="Arial" pitchFamily="34" charset="0"/>
            </a:endParaRPr>
          </a:p>
        </p:txBody>
      </p:sp>
      <p:sp>
        <p:nvSpPr>
          <p:cNvPr id="8" name="7 Rectángulo redondeado"/>
          <p:cNvSpPr/>
          <p:nvPr/>
        </p:nvSpPr>
        <p:spPr>
          <a:xfrm>
            <a:off x="1475656"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solidFill>
                  <a:schemeClr val="tx1">
                    <a:lumMod val="65000"/>
                    <a:lumOff val="35000"/>
                  </a:schemeClr>
                </a:solidFill>
                <a:latin typeface="Arial" pitchFamily="34" charset="0"/>
                <a:cs typeface="Arial" pitchFamily="34" charset="0"/>
              </a:rPr>
              <a:t>PRINCIPALES OBLIGACIONES DE LFTAIPG</a:t>
            </a:r>
            <a:endParaRPr lang="es-MX" sz="2000" b="1" dirty="0">
              <a:solidFill>
                <a:schemeClr val="tx1">
                  <a:lumMod val="65000"/>
                  <a:lumOff val="35000"/>
                </a:schemeClr>
              </a:solidFill>
              <a:latin typeface="Arial" pitchFamily="34" charset="0"/>
              <a:cs typeface="Arial" pitchFamily="34" charset="0"/>
            </a:endParaRPr>
          </a:p>
        </p:txBody>
      </p:sp>
      <p:graphicFrame>
        <p:nvGraphicFramePr>
          <p:cNvPr id="15" name="14 Diagrama"/>
          <p:cNvGraphicFramePr/>
          <p:nvPr>
            <p:extLst>
              <p:ext uri="{D42A27DB-BD31-4B8C-83A1-F6EECF244321}">
                <p14:modId xmlns:p14="http://schemas.microsoft.com/office/powerpoint/2010/main" xmlns="" val="2143539105"/>
              </p:ext>
            </p:extLst>
          </p:nvPr>
        </p:nvGraphicFramePr>
        <p:xfrm>
          <a:off x="467544" y="1214422"/>
          <a:ext cx="7080448" cy="4552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4)">
                                      <p:cBhvr>
                                        <p:cTn id="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upload.wikimedia.org/wikipedia/commons/thumb/9/94/Division_politica_mexico.svg/460px-Division_politica_mexico.svg.png"/>
          <p:cNvPicPr>
            <a:picLocks noChangeAspect="1" noChangeArrowheads="1"/>
          </p:cNvPicPr>
          <p:nvPr/>
        </p:nvPicPr>
        <p:blipFill>
          <a:blip r:embed="rId2" cstate="print">
            <a:lum bright="10000"/>
          </a:blip>
          <a:srcRect/>
          <a:stretch>
            <a:fillRect/>
          </a:stretch>
        </p:blipFill>
        <p:spPr bwMode="auto">
          <a:xfrm>
            <a:off x="357158" y="2000240"/>
            <a:ext cx="3592284" cy="2420888"/>
          </a:xfrm>
          <a:prstGeom prst="rect">
            <a:avLst/>
          </a:prstGeom>
          <a:ln>
            <a:noFill/>
          </a:ln>
          <a:effectLst>
            <a:softEdge rad="112500"/>
          </a:effectLst>
        </p:spPr>
      </p:pic>
      <p:sp>
        <p:nvSpPr>
          <p:cNvPr id="5" name="4 CuadroTexto"/>
          <p:cNvSpPr txBox="1"/>
          <p:nvPr/>
        </p:nvSpPr>
        <p:spPr>
          <a:xfrm>
            <a:off x="1835696" y="1500174"/>
            <a:ext cx="6408712" cy="4308872"/>
          </a:xfrm>
          <a:prstGeom prst="rect">
            <a:avLst/>
          </a:prstGeom>
          <a:noFill/>
        </p:spPr>
        <p:txBody>
          <a:bodyPr wrap="square" rtlCol="0">
            <a:spAutoFit/>
          </a:bodyPr>
          <a:lstStyle/>
          <a:p>
            <a:pPr algn="ctr"/>
            <a:r>
              <a:rPr lang="es-MX" sz="2800" dirty="0" smtClean="0"/>
              <a:t>Se compromete a los estados y municipios a garantizar el derecho al acceso a la información.</a:t>
            </a:r>
          </a:p>
          <a:p>
            <a:pPr algn="ctr"/>
            <a:endParaRPr lang="es-MX" sz="2800" dirty="0" smtClean="0"/>
          </a:p>
          <a:p>
            <a:pPr algn="ctr"/>
            <a:endParaRPr lang="es-MX" sz="2800" dirty="0" smtClean="0"/>
          </a:p>
          <a:p>
            <a:pPr algn="ctr"/>
            <a:endParaRPr lang="es-MX" sz="2800" dirty="0" smtClean="0"/>
          </a:p>
          <a:p>
            <a:pPr algn="ctr"/>
            <a:endParaRPr lang="es-MX" sz="2800" dirty="0" smtClean="0"/>
          </a:p>
          <a:p>
            <a:pPr algn="ctr">
              <a:buFont typeface="Arial" pitchFamily="34" charset="0"/>
              <a:buChar char="•"/>
            </a:pPr>
            <a:r>
              <a:rPr lang="es-MX" sz="2600" dirty="0" smtClean="0"/>
              <a:t>Las leyes estatales deberían tener un piso mínimo de transparencia y un año de plazo para adecuarse a ello</a:t>
            </a:r>
          </a:p>
        </p:txBody>
      </p:sp>
      <p:sp>
        <p:nvSpPr>
          <p:cNvPr id="7" name="6 Rectángulo"/>
          <p:cNvSpPr/>
          <p:nvPr/>
        </p:nvSpPr>
        <p:spPr>
          <a:xfrm>
            <a:off x="4543185" y="428604"/>
            <a:ext cx="3150222" cy="769441"/>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4400" b="1" cap="none" spc="0" dirty="0" smtClean="0">
                <a:ln/>
                <a:solidFill>
                  <a:schemeClr val="accent3">
                    <a:lumMod val="50000"/>
                  </a:schemeClr>
                </a:solidFill>
                <a:effectLst/>
              </a:rPr>
              <a:t>AÑO </a:t>
            </a:r>
            <a:r>
              <a:rPr lang="es-ES" sz="4400" b="1" dirty="0" smtClean="0">
                <a:ln/>
                <a:solidFill>
                  <a:schemeClr val="accent3">
                    <a:lumMod val="50000"/>
                  </a:schemeClr>
                </a:solidFill>
              </a:rPr>
              <a:t>2007</a:t>
            </a:r>
            <a:endParaRPr lang="es-ES" sz="4400" b="1" cap="none" spc="0" dirty="0">
              <a:ln/>
              <a:solidFill>
                <a:schemeClr val="accent3">
                  <a:lumMod val="50000"/>
                </a:schemeClr>
              </a:solidFill>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3 Marcador de contenido"/>
          <p:cNvGraphicFramePr>
            <a:graphicFrameLocks/>
          </p:cNvGraphicFramePr>
          <p:nvPr/>
        </p:nvGraphicFramePr>
        <p:xfrm>
          <a:off x="-180943" y="214290"/>
          <a:ext cx="9396413" cy="6237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899592" y="1412776"/>
            <a:ext cx="6408712" cy="4524315"/>
          </a:xfrm>
          <a:prstGeom prst="rect">
            <a:avLst/>
          </a:prstGeom>
          <a:noFill/>
        </p:spPr>
        <p:txBody>
          <a:bodyPr wrap="square" rtlCol="0">
            <a:spAutoFit/>
          </a:bodyPr>
          <a:lstStyle/>
          <a:p>
            <a:pPr algn="just">
              <a:lnSpc>
                <a:spcPct val="150000"/>
              </a:lnSpc>
            </a:pPr>
            <a:r>
              <a:rPr lang="es-MX" sz="2400" i="1" dirty="0" smtClean="0">
                <a:solidFill>
                  <a:srgbClr val="000000"/>
                </a:solidFill>
                <a:latin typeface="Arial" pitchFamily="34" charset="0"/>
                <a:cs typeface="Arial" pitchFamily="34" charset="0"/>
              </a:rPr>
              <a:t>DECRETO por el que se reforma y adiciona la Ley General de Contabilidad Gubernamental, para transparentar y armonizar la información financiera relativa a la aplicación de recursos públicos en los distintos órdenes de  gobierno.</a:t>
            </a:r>
          </a:p>
          <a:p>
            <a:pPr algn="just">
              <a:lnSpc>
                <a:spcPct val="150000"/>
              </a:lnSpc>
            </a:pPr>
            <a:endParaRPr lang="es-MX" sz="2400" i="1" dirty="0" smtClean="0">
              <a:solidFill>
                <a:srgbClr val="000000"/>
              </a:solidFill>
              <a:latin typeface="Arial" pitchFamily="34" charset="0"/>
              <a:cs typeface="Arial" pitchFamily="34" charset="0"/>
            </a:endParaRPr>
          </a:p>
          <a:p>
            <a:pPr algn="ctr">
              <a:lnSpc>
                <a:spcPct val="150000"/>
              </a:lnSpc>
            </a:pPr>
            <a:r>
              <a:rPr lang="es-MX" sz="2400" i="1" dirty="0" smtClean="0">
                <a:ln w="10160">
                  <a:solidFill>
                    <a:srgbClr val="0066CC"/>
                  </a:solidFill>
                  <a:prstDash val="solid"/>
                </a:ln>
                <a:solidFill>
                  <a:srgbClr val="0066CC"/>
                </a:solidFill>
                <a:effectLst>
                  <a:outerShdw blurRad="38100" dist="32000" dir="5400000" algn="tl">
                    <a:srgbClr val="000000">
                      <a:alpha val="30000"/>
                    </a:srgbClr>
                  </a:outerShdw>
                </a:effectLst>
                <a:latin typeface="Arial" pitchFamily="34" charset="0"/>
                <a:cs typeface="Arial" pitchFamily="34" charset="0"/>
              </a:rPr>
              <a:t>DOF 12  DE  NOVIEMBRE  DEL  2012</a:t>
            </a:r>
          </a:p>
        </p:txBody>
      </p:sp>
      <p:sp>
        <p:nvSpPr>
          <p:cNvPr id="7" name="6 Rectángulo"/>
          <p:cNvSpPr/>
          <p:nvPr/>
        </p:nvSpPr>
        <p:spPr>
          <a:xfrm>
            <a:off x="2699792" y="428604"/>
            <a:ext cx="3071675" cy="769441"/>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4400" b="1" cap="none" spc="0" dirty="0" smtClean="0">
                <a:ln/>
                <a:solidFill>
                  <a:schemeClr val="accent3">
                    <a:lumMod val="50000"/>
                  </a:schemeClr>
                </a:solidFill>
                <a:effectLst/>
              </a:rPr>
              <a:t>AÑO 2012</a:t>
            </a:r>
            <a:endParaRPr lang="es-ES" sz="4400" b="1" cap="none" spc="0" dirty="0">
              <a:ln/>
              <a:solidFill>
                <a:schemeClr val="accent3">
                  <a:lumMod val="50000"/>
                </a:schemeClr>
              </a:solidFill>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475656"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None/>
            </a:pPr>
            <a:r>
              <a:rPr lang="es-MX" sz="2000" b="1" dirty="0" smtClean="0">
                <a:solidFill>
                  <a:schemeClr val="tx1">
                    <a:lumMod val="65000"/>
                    <a:lumOff val="35000"/>
                  </a:schemeClr>
                </a:solidFill>
                <a:latin typeface="Arial" pitchFamily="34" charset="0"/>
                <a:cs typeface="Arial" pitchFamily="34" charset="0"/>
              </a:rPr>
              <a:t>NUEVA ESTRUCTURA DE LA LEY</a:t>
            </a:r>
            <a:endParaRPr lang="es-MX" sz="2800" b="1" dirty="0" smtClean="0">
              <a:solidFill>
                <a:schemeClr val="tx1">
                  <a:lumMod val="65000"/>
                  <a:lumOff val="35000"/>
                </a:schemeClr>
              </a:solidFill>
              <a:latin typeface="Arial" pitchFamily="34" charset="0"/>
              <a:cs typeface="Arial" pitchFamily="34" charset="0"/>
            </a:endParaRPr>
          </a:p>
        </p:txBody>
      </p:sp>
      <p:sp>
        <p:nvSpPr>
          <p:cNvPr id="14" name="13 CuadroTexto"/>
          <p:cNvSpPr txBox="1"/>
          <p:nvPr/>
        </p:nvSpPr>
        <p:spPr>
          <a:xfrm>
            <a:off x="251520" y="1199454"/>
            <a:ext cx="7875613" cy="4524315"/>
          </a:xfrm>
          <a:prstGeom prst="rect">
            <a:avLst/>
          </a:prstGeom>
          <a:noFill/>
        </p:spPr>
        <p:txBody>
          <a:bodyPr wrap="square">
            <a:spAutoFit/>
          </a:bodyPr>
          <a:lstStyle/>
          <a:p>
            <a:pPr fontAlgn="base">
              <a:spcBef>
                <a:spcPct val="0"/>
              </a:spcBef>
              <a:spcAft>
                <a:spcPct val="0"/>
              </a:spcAft>
              <a:defRPr/>
            </a:pPr>
            <a:endParaRPr lang="es-MX" cap="small" dirty="0" smtClean="0">
              <a:solidFill>
                <a:prstClr val="black"/>
              </a:solidFill>
              <a:latin typeface="Arial" pitchFamily="34" charset="0"/>
              <a:cs typeface="Arial" pitchFamily="34" charset="0"/>
            </a:endParaRPr>
          </a:p>
          <a:p>
            <a:pPr fontAlgn="base">
              <a:spcBef>
                <a:spcPct val="0"/>
              </a:spcBef>
              <a:spcAft>
                <a:spcPct val="0"/>
              </a:spcAft>
              <a:defRPr/>
            </a:pPr>
            <a:r>
              <a:rPr lang="es-MX" cap="small" dirty="0" smtClean="0">
                <a:solidFill>
                  <a:prstClr val="black"/>
                </a:solidFill>
                <a:latin typeface="Arial" pitchFamily="34" charset="0"/>
                <a:cs typeface="Arial" pitchFamily="34" charset="0"/>
              </a:rPr>
              <a:t>Título </a:t>
            </a:r>
            <a:r>
              <a:rPr lang="es-MX" cap="small" dirty="0">
                <a:solidFill>
                  <a:prstClr val="black"/>
                </a:solidFill>
                <a:latin typeface="Arial" pitchFamily="34" charset="0"/>
                <a:cs typeface="Arial" pitchFamily="34" charset="0"/>
              </a:rPr>
              <a:t>Primero:   Objeto y Definiciones de la Ley</a:t>
            </a:r>
            <a:endParaRPr lang="es-MX" dirty="0">
              <a:solidFill>
                <a:prstClr val="black"/>
              </a:solidFill>
              <a:latin typeface="Arial" pitchFamily="34" charset="0"/>
              <a:cs typeface="Arial" pitchFamily="34" charset="0"/>
            </a:endParaRPr>
          </a:p>
          <a:p>
            <a:pPr fontAlgn="base">
              <a:spcBef>
                <a:spcPct val="0"/>
              </a:spcBef>
              <a:spcAft>
                <a:spcPct val="0"/>
              </a:spcAft>
              <a:defRPr/>
            </a:pPr>
            <a:endParaRPr lang="es-MX" cap="small" dirty="0">
              <a:solidFill>
                <a:prstClr val="black"/>
              </a:solidFill>
              <a:latin typeface="Arial" pitchFamily="34" charset="0"/>
              <a:cs typeface="Arial" pitchFamily="34" charset="0"/>
            </a:endParaRPr>
          </a:p>
          <a:p>
            <a:pPr fontAlgn="base">
              <a:spcBef>
                <a:spcPct val="0"/>
              </a:spcBef>
              <a:spcAft>
                <a:spcPct val="0"/>
              </a:spcAft>
              <a:defRPr/>
            </a:pPr>
            <a:r>
              <a:rPr lang="es-MX" cap="small" dirty="0">
                <a:solidFill>
                  <a:prstClr val="black"/>
                </a:solidFill>
                <a:latin typeface="Arial" pitchFamily="34" charset="0"/>
                <a:cs typeface="Arial" pitchFamily="34" charset="0"/>
              </a:rPr>
              <a:t>Título Segundo:  De la Rectoría de la Armonización Contable</a:t>
            </a:r>
            <a:endParaRPr lang="es-MX" dirty="0">
              <a:solidFill>
                <a:prstClr val="black"/>
              </a:solidFill>
              <a:latin typeface="Arial" pitchFamily="34" charset="0"/>
              <a:cs typeface="Arial" pitchFamily="34" charset="0"/>
            </a:endParaRPr>
          </a:p>
          <a:p>
            <a:pPr fontAlgn="base">
              <a:spcBef>
                <a:spcPct val="0"/>
              </a:spcBef>
              <a:spcAft>
                <a:spcPct val="0"/>
              </a:spcAft>
              <a:defRPr/>
            </a:pPr>
            <a:endParaRPr lang="es-MX" cap="small" dirty="0">
              <a:solidFill>
                <a:prstClr val="black"/>
              </a:solidFill>
              <a:latin typeface="Arial" pitchFamily="34" charset="0"/>
              <a:cs typeface="Arial" pitchFamily="34" charset="0"/>
            </a:endParaRPr>
          </a:p>
          <a:p>
            <a:pPr fontAlgn="base">
              <a:spcBef>
                <a:spcPct val="0"/>
              </a:spcBef>
              <a:spcAft>
                <a:spcPct val="0"/>
              </a:spcAft>
              <a:defRPr/>
            </a:pPr>
            <a:r>
              <a:rPr lang="es-MX" cap="small" dirty="0">
                <a:solidFill>
                  <a:prstClr val="black"/>
                </a:solidFill>
                <a:latin typeface="Arial" pitchFamily="34" charset="0"/>
                <a:cs typeface="Arial" pitchFamily="34" charset="0"/>
              </a:rPr>
              <a:t>Título tercero:   De la Contabilidad Gubernamental</a:t>
            </a:r>
            <a:endParaRPr lang="es-MX" dirty="0">
              <a:solidFill>
                <a:prstClr val="black"/>
              </a:solidFill>
              <a:latin typeface="Arial" pitchFamily="34" charset="0"/>
              <a:cs typeface="Arial" pitchFamily="34" charset="0"/>
            </a:endParaRPr>
          </a:p>
          <a:p>
            <a:pPr marL="1797050" indent="-1797050" fontAlgn="base">
              <a:spcBef>
                <a:spcPct val="0"/>
              </a:spcBef>
              <a:spcAft>
                <a:spcPct val="0"/>
              </a:spcAft>
              <a:defRPr/>
            </a:pPr>
            <a:endParaRPr lang="es-MX" cap="small" dirty="0">
              <a:solidFill>
                <a:prstClr val="black"/>
              </a:solidFill>
              <a:latin typeface="Arial" pitchFamily="34" charset="0"/>
              <a:cs typeface="Arial" pitchFamily="34" charset="0"/>
            </a:endParaRPr>
          </a:p>
          <a:p>
            <a:pPr marL="1797050" indent="-1797050" fontAlgn="base">
              <a:spcBef>
                <a:spcPct val="0"/>
              </a:spcBef>
              <a:spcAft>
                <a:spcPct val="0"/>
              </a:spcAft>
              <a:defRPr/>
            </a:pPr>
            <a:r>
              <a:rPr lang="es-MX" cap="small" dirty="0">
                <a:solidFill>
                  <a:prstClr val="black"/>
                </a:solidFill>
                <a:latin typeface="Arial" pitchFamily="34" charset="0"/>
                <a:cs typeface="Arial" pitchFamily="34" charset="0"/>
              </a:rPr>
              <a:t>Título Cuarto:    De la Información Financiera Gubernamental y la     </a:t>
            </a:r>
          </a:p>
          <a:p>
            <a:pPr marL="1797050" indent="-1797050" fontAlgn="base">
              <a:spcBef>
                <a:spcPct val="0"/>
              </a:spcBef>
              <a:spcAft>
                <a:spcPct val="0"/>
              </a:spcAft>
              <a:defRPr/>
            </a:pPr>
            <a:r>
              <a:rPr lang="es-MX" cap="small" dirty="0">
                <a:solidFill>
                  <a:prstClr val="black"/>
                </a:solidFill>
                <a:latin typeface="Arial" pitchFamily="34" charset="0"/>
                <a:cs typeface="Arial" pitchFamily="34" charset="0"/>
              </a:rPr>
              <a:t>                             Cuenta   Pública</a:t>
            </a:r>
            <a:endParaRPr lang="es-MX" dirty="0">
              <a:solidFill>
                <a:prstClr val="black"/>
              </a:solidFill>
              <a:latin typeface="Arial" pitchFamily="34" charset="0"/>
              <a:cs typeface="Arial" pitchFamily="34" charset="0"/>
            </a:endParaRPr>
          </a:p>
          <a:p>
            <a:pPr fontAlgn="base">
              <a:spcBef>
                <a:spcPct val="0"/>
              </a:spcBef>
              <a:spcAft>
                <a:spcPct val="0"/>
              </a:spcAft>
              <a:defRPr/>
            </a:pPr>
            <a:endParaRPr lang="es-MX" cap="small" dirty="0">
              <a:solidFill>
                <a:prstClr val="black"/>
              </a:solidFill>
              <a:latin typeface="Arial" pitchFamily="34" charset="0"/>
              <a:cs typeface="Arial" pitchFamily="34" charset="0"/>
            </a:endParaRPr>
          </a:p>
          <a:p>
            <a:pPr marL="1797050" indent="-1797050" fontAlgn="base">
              <a:spcBef>
                <a:spcPct val="0"/>
              </a:spcBef>
              <a:spcAft>
                <a:spcPct val="0"/>
              </a:spcAft>
              <a:defRPr/>
            </a:pPr>
            <a:r>
              <a:rPr lang="es-MX" b="1" cap="small" dirty="0">
                <a:solidFill>
                  <a:srgbClr val="800080"/>
                </a:solidFill>
                <a:latin typeface="Arial" pitchFamily="34" charset="0"/>
                <a:cs typeface="Arial" pitchFamily="34" charset="0"/>
              </a:rPr>
              <a:t>Título Quinto:    De la Transparencia y Difusión de la Información     </a:t>
            </a:r>
          </a:p>
          <a:p>
            <a:pPr marL="1797050" indent="-1797050" fontAlgn="base">
              <a:spcBef>
                <a:spcPct val="0"/>
              </a:spcBef>
              <a:spcAft>
                <a:spcPct val="0"/>
              </a:spcAft>
              <a:defRPr/>
            </a:pPr>
            <a:r>
              <a:rPr lang="es-MX" b="1" cap="small" dirty="0">
                <a:solidFill>
                  <a:srgbClr val="800080"/>
                </a:solidFill>
                <a:latin typeface="Arial" pitchFamily="34" charset="0"/>
                <a:cs typeface="Arial" pitchFamily="34" charset="0"/>
              </a:rPr>
              <a:t>                             Financiera</a:t>
            </a:r>
            <a:endParaRPr lang="es-MX" b="1" dirty="0">
              <a:solidFill>
                <a:srgbClr val="800080"/>
              </a:solidFill>
              <a:latin typeface="Arial" pitchFamily="34" charset="0"/>
              <a:cs typeface="Arial" pitchFamily="34" charset="0"/>
            </a:endParaRPr>
          </a:p>
          <a:p>
            <a:pPr fontAlgn="base">
              <a:spcBef>
                <a:spcPct val="0"/>
              </a:spcBef>
              <a:spcAft>
                <a:spcPct val="0"/>
              </a:spcAft>
              <a:defRPr/>
            </a:pPr>
            <a:endParaRPr lang="es-MX" cap="small" dirty="0">
              <a:solidFill>
                <a:prstClr val="black"/>
              </a:solidFill>
              <a:latin typeface="Arial" pitchFamily="34" charset="0"/>
              <a:cs typeface="Arial" pitchFamily="34" charset="0"/>
            </a:endParaRPr>
          </a:p>
          <a:p>
            <a:pPr fontAlgn="base">
              <a:spcBef>
                <a:spcPct val="0"/>
              </a:spcBef>
              <a:spcAft>
                <a:spcPct val="0"/>
              </a:spcAft>
              <a:defRPr/>
            </a:pPr>
            <a:r>
              <a:rPr lang="es-MX" cap="small" dirty="0">
                <a:solidFill>
                  <a:prstClr val="black"/>
                </a:solidFill>
                <a:latin typeface="Arial" pitchFamily="34" charset="0"/>
                <a:cs typeface="Arial" pitchFamily="34" charset="0"/>
              </a:rPr>
              <a:t>Título Sexto:      De las Sanciones</a:t>
            </a:r>
            <a:endParaRPr lang="es-MX" dirty="0">
              <a:solidFill>
                <a:prstClr val="black"/>
              </a:solidFill>
              <a:latin typeface="Arial" pitchFamily="34" charset="0"/>
              <a:cs typeface="Arial" pitchFamily="34" charset="0"/>
            </a:endParaRPr>
          </a:p>
          <a:p>
            <a:pPr fontAlgn="base">
              <a:spcBef>
                <a:spcPct val="0"/>
              </a:spcBef>
              <a:spcAft>
                <a:spcPct val="0"/>
              </a:spcAft>
              <a:defRPr/>
            </a:pPr>
            <a:endParaRPr lang="es-MX" cap="small" dirty="0">
              <a:solidFill>
                <a:prstClr val="black"/>
              </a:solidFill>
              <a:latin typeface="Arial" pitchFamily="34" charset="0"/>
              <a:cs typeface="Arial" pitchFamily="34" charset="0"/>
            </a:endParaRPr>
          </a:p>
          <a:p>
            <a:pPr fontAlgn="base">
              <a:spcBef>
                <a:spcPct val="0"/>
              </a:spcBef>
              <a:spcAft>
                <a:spcPct val="0"/>
              </a:spcAft>
              <a:defRPr/>
            </a:pPr>
            <a:r>
              <a:rPr lang="es-MX" cap="small" dirty="0">
                <a:solidFill>
                  <a:prstClr val="black"/>
                </a:solidFill>
                <a:latin typeface="Arial" pitchFamily="34" charset="0"/>
                <a:cs typeface="Arial" pitchFamily="34" charset="0"/>
              </a:rPr>
              <a:t>                    	   Transitorios</a:t>
            </a:r>
            <a:endParaRPr lang="es-MX" dirty="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835696" y="1643612"/>
            <a:ext cx="6551794" cy="3785652"/>
          </a:xfrm>
          <a:prstGeom prst="rect">
            <a:avLst/>
          </a:prstGeom>
          <a:noFill/>
        </p:spPr>
        <p:txBody>
          <a:bodyPr wrap="square" rtlCol="0">
            <a:spAutoFit/>
          </a:bodyPr>
          <a:lstStyle/>
          <a:p>
            <a:pPr algn="ctr"/>
            <a:r>
              <a:rPr lang="es-MX" sz="2400" dirty="0" smtClean="0"/>
              <a:t>Reforma Constitucional </a:t>
            </a:r>
          </a:p>
          <a:p>
            <a:pPr algn="ctr"/>
            <a:r>
              <a:rPr lang="es-MX" sz="2400" dirty="0" smtClean="0"/>
              <a:t>07 de Febrero 2014</a:t>
            </a:r>
          </a:p>
          <a:p>
            <a:pPr algn="ctr"/>
            <a:endParaRPr lang="es-MX" sz="2400" dirty="0" smtClean="0"/>
          </a:p>
          <a:p>
            <a:pPr algn="ctr"/>
            <a:r>
              <a:rPr lang="es-MX" sz="2400" dirty="0" smtClean="0"/>
              <a:t/>
            </a:r>
            <a:br>
              <a:rPr lang="es-MX" sz="2400" dirty="0" smtClean="0"/>
            </a:br>
            <a:r>
              <a:rPr lang="es-MX" sz="2400" dirty="0" smtClean="0"/>
              <a:t> “</a:t>
            </a:r>
            <a:r>
              <a:rPr lang="es-MX" sz="2400" dirty="0"/>
              <a:t>reforma </a:t>
            </a:r>
            <a:r>
              <a:rPr lang="es-MX" sz="2400" dirty="0" smtClean="0"/>
              <a:t>busca incrementar la rendición de cuentas”</a:t>
            </a:r>
          </a:p>
          <a:p>
            <a:pPr algn="ctr"/>
            <a:endParaRPr lang="es-MX" sz="2400" dirty="0" smtClean="0"/>
          </a:p>
          <a:p>
            <a:pPr algn="ctr">
              <a:buFont typeface="Arial" pitchFamily="34" charset="0"/>
              <a:buChar char="•"/>
            </a:pPr>
            <a:r>
              <a:rPr lang="es-MX" sz="2400" dirty="0" smtClean="0"/>
              <a:t>Organismo autónomo especializado, imparcial, colegiado, con plena autonomía técnica.</a:t>
            </a:r>
            <a:endParaRPr lang="es-MX" sz="2400" dirty="0">
              <a:solidFill>
                <a:srgbClr val="FF0000"/>
              </a:solidFill>
            </a:endParaRPr>
          </a:p>
        </p:txBody>
      </p:sp>
      <p:sp>
        <p:nvSpPr>
          <p:cNvPr id="7" name="6 Rectángulo"/>
          <p:cNvSpPr/>
          <p:nvPr/>
        </p:nvSpPr>
        <p:spPr>
          <a:xfrm>
            <a:off x="3851920" y="587857"/>
            <a:ext cx="3084499" cy="769441"/>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4400" b="1" cap="none" spc="0" dirty="0" smtClean="0">
                <a:ln/>
                <a:solidFill>
                  <a:schemeClr val="accent3">
                    <a:lumMod val="50000"/>
                  </a:schemeClr>
                </a:solidFill>
                <a:effectLst/>
              </a:rPr>
              <a:t>AÑO </a:t>
            </a:r>
            <a:r>
              <a:rPr lang="es-ES" sz="4400" b="1" dirty="0" smtClean="0">
                <a:ln/>
                <a:solidFill>
                  <a:schemeClr val="accent3">
                    <a:lumMod val="50000"/>
                  </a:schemeClr>
                </a:solidFill>
              </a:rPr>
              <a:t>2014</a:t>
            </a:r>
            <a:endParaRPr lang="es-ES" sz="4400" b="1" cap="none" spc="0" dirty="0">
              <a:ln/>
              <a:solidFill>
                <a:schemeClr val="accent3">
                  <a:lumMod val="50000"/>
                </a:schemeClr>
              </a:solidFill>
              <a:effectLst/>
            </a:endParaRPr>
          </a:p>
        </p:txBody>
      </p:sp>
      <p:pic>
        <p:nvPicPr>
          <p:cNvPr id="8" name="Picture 2" descr="C:\Users\aariasr\Pictures\reforma.jpg"/>
          <p:cNvPicPr>
            <a:picLocks noChangeAspect="1" noChangeArrowheads="1"/>
          </p:cNvPicPr>
          <p:nvPr/>
        </p:nvPicPr>
        <p:blipFill>
          <a:blip r:embed="rId2" cstate="print"/>
          <a:srcRect/>
          <a:stretch>
            <a:fillRect/>
          </a:stretch>
        </p:blipFill>
        <p:spPr bwMode="auto">
          <a:xfrm>
            <a:off x="0" y="2060848"/>
            <a:ext cx="1979712" cy="2786082"/>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928794"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solidFill>
                  <a:schemeClr val="tx1">
                    <a:lumMod val="65000"/>
                    <a:lumOff val="35000"/>
                  </a:schemeClr>
                </a:solidFill>
                <a:latin typeface="Arial" pitchFamily="34" charset="0"/>
                <a:cs typeface="Arial" pitchFamily="34" charset="0"/>
              </a:rPr>
              <a:t>ORGANO GARANTE</a:t>
            </a:r>
            <a:endParaRPr lang="es-MX" sz="2000" b="1" dirty="0">
              <a:solidFill>
                <a:schemeClr val="tx1">
                  <a:lumMod val="65000"/>
                  <a:lumOff val="35000"/>
                </a:schemeClr>
              </a:solidFill>
              <a:latin typeface="Arial" pitchFamily="34" charset="0"/>
              <a:cs typeface="Arial" pitchFamily="34" charset="0"/>
            </a:endParaRPr>
          </a:p>
        </p:txBody>
      </p:sp>
      <p:sp>
        <p:nvSpPr>
          <p:cNvPr id="3" name="2 CuadroTexto"/>
          <p:cNvSpPr txBox="1"/>
          <p:nvPr/>
        </p:nvSpPr>
        <p:spPr>
          <a:xfrm>
            <a:off x="-396552" y="1428736"/>
            <a:ext cx="8501122" cy="4524315"/>
          </a:xfrm>
          <a:prstGeom prst="rect">
            <a:avLst/>
          </a:prstGeom>
          <a:noFill/>
        </p:spPr>
        <p:txBody>
          <a:bodyPr wrap="square" rtlCol="0">
            <a:spAutoFit/>
          </a:bodyPr>
          <a:lstStyle/>
          <a:p>
            <a:pPr lvl="1" algn="just" fontAlgn="base">
              <a:buFont typeface="Wingdings" pitchFamily="2" charset="2"/>
              <a:buChar char="ü"/>
            </a:pPr>
            <a:r>
              <a:rPr lang="es-MX" sz="1600" dirty="0" smtClean="0">
                <a:latin typeface="Arial" pitchFamily="34" charset="0"/>
                <a:cs typeface="Arial" pitchFamily="34" charset="0"/>
              </a:rPr>
              <a:t> 	Se crea el organismo autónomo, con personalidad jurídica y patrimonio 	propio.</a:t>
            </a:r>
          </a:p>
          <a:p>
            <a:pPr lvl="1" algn="just" fontAlgn="base">
              <a:buFont typeface="Wingdings" pitchFamily="2" charset="2"/>
              <a:buChar char="ü"/>
            </a:pPr>
            <a:endParaRPr lang="es-MX" sz="1600" dirty="0" smtClean="0">
              <a:latin typeface="Arial" pitchFamily="34" charset="0"/>
              <a:cs typeface="Arial" pitchFamily="34" charset="0"/>
            </a:endParaRPr>
          </a:p>
          <a:p>
            <a:pPr marL="444500" lvl="1" algn="just" fontAlgn="base">
              <a:buFont typeface="Wingdings" pitchFamily="2" charset="2"/>
              <a:buChar char="ü"/>
            </a:pPr>
            <a:r>
              <a:rPr lang="es-MX" sz="1600" dirty="0" smtClean="0">
                <a:latin typeface="Arial" pitchFamily="34" charset="0"/>
                <a:cs typeface="Arial" pitchFamily="34" charset="0"/>
              </a:rPr>
              <a:t> 	El organismo será responsable de garantizar el cumplimiento del derecho de 	acceso a la información pública y a la protección de datos.</a:t>
            </a:r>
          </a:p>
          <a:p>
            <a:pPr lvl="1" algn="just" fontAlgn="base">
              <a:buFont typeface="Wingdings" pitchFamily="2" charset="2"/>
              <a:buChar char="ü"/>
            </a:pPr>
            <a:endParaRPr lang="es-MX" sz="1600" dirty="0" smtClean="0">
              <a:latin typeface="Arial" pitchFamily="34" charset="0"/>
              <a:cs typeface="Arial" pitchFamily="34" charset="0"/>
            </a:endParaRPr>
          </a:p>
          <a:p>
            <a:pPr lvl="1" algn="just" fontAlgn="base">
              <a:buFont typeface="Wingdings" pitchFamily="2" charset="2"/>
              <a:buChar char="ü"/>
            </a:pPr>
            <a:r>
              <a:rPr lang="es-MX" sz="1600" dirty="0" smtClean="0">
                <a:latin typeface="Arial" pitchFamily="34" charset="0"/>
                <a:cs typeface="Arial" pitchFamily="34" charset="0"/>
              </a:rPr>
              <a:t> 	Conocerá los asuntos relacionados con el acceso a la información pública y 	la  protección de datos de cualquier ente público o persona física o 	moral que  	reciba y ejerza recursos públicos.</a:t>
            </a:r>
          </a:p>
          <a:p>
            <a:pPr lvl="1" algn="just" fontAlgn="base">
              <a:buFont typeface="Wingdings" pitchFamily="2" charset="2"/>
              <a:buChar char="ü"/>
            </a:pPr>
            <a:endParaRPr lang="es-MX" sz="1600" dirty="0" smtClean="0">
              <a:latin typeface="Arial" pitchFamily="34" charset="0"/>
              <a:cs typeface="Arial" pitchFamily="34" charset="0"/>
            </a:endParaRPr>
          </a:p>
          <a:p>
            <a:pPr lvl="1" algn="just" fontAlgn="base">
              <a:buFont typeface="Wingdings" pitchFamily="2" charset="2"/>
              <a:buChar char="ü"/>
            </a:pPr>
            <a:r>
              <a:rPr lang="es-MX" sz="1600" dirty="0" smtClean="0">
                <a:latin typeface="Arial" pitchFamily="34" charset="0"/>
                <a:cs typeface="Arial" pitchFamily="34" charset="0"/>
              </a:rPr>
              <a:t> 	Expedirá leyes en materia de transparencia gubernamental.</a:t>
            </a:r>
          </a:p>
          <a:p>
            <a:pPr lvl="1" algn="just" fontAlgn="base">
              <a:buFont typeface="Wingdings" pitchFamily="2" charset="2"/>
              <a:buChar char="ü"/>
            </a:pPr>
            <a:endParaRPr lang="es-MX" sz="1600" dirty="0" smtClean="0">
              <a:latin typeface="Arial" pitchFamily="34" charset="0"/>
              <a:cs typeface="Arial" pitchFamily="34" charset="0"/>
            </a:endParaRPr>
          </a:p>
          <a:p>
            <a:pPr lvl="1" algn="just" fontAlgn="base">
              <a:buFont typeface="Wingdings" pitchFamily="2" charset="2"/>
              <a:buChar char="ü"/>
            </a:pPr>
            <a:r>
              <a:rPr lang="es-MX" sz="1600" dirty="0" smtClean="0">
                <a:latin typeface="Arial" pitchFamily="34" charset="0"/>
                <a:cs typeface="Arial" pitchFamily="34" charset="0"/>
              </a:rPr>
              <a:t> 	Las Constituciones de los Estados establecerán organismos autónomos, 	responsables de garantizar el derecho de  acceso a la información  pública y a 	la protección de datos.</a:t>
            </a:r>
          </a:p>
          <a:p>
            <a:pPr lvl="1" algn="just" fontAlgn="base">
              <a:buFont typeface="Wingdings" pitchFamily="2" charset="2"/>
              <a:buChar char="ü"/>
            </a:pPr>
            <a:endParaRPr lang="es-MX" sz="1600" dirty="0" smtClean="0">
              <a:latin typeface="Arial" pitchFamily="34" charset="0"/>
              <a:cs typeface="Arial" pitchFamily="34" charset="0"/>
            </a:endParaRPr>
          </a:p>
          <a:p>
            <a:pPr lvl="1" algn="just" fontAlgn="base"/>
            <a:endParaRPr lang="es-MX" sz="1600" dirty="0" smtClean="0">
              <a:solidFill>
                <a:srgbClr val="00B0F0"/>
              </a:solidFill>
              <a:latin typeface="Arial" pitchFamily="34" charset="0"/>
              <a:cs typeface="Arial" pitchFamily="34" charset="0"/>
            </a:endParaRPr>
          </a:p>
          <a:p>
            <a:pPr fontAlgn="base"/>
            <a:endParaRPr lang="es-MX" sz="1600" dirty="0" smtClean="0">
              <a:latin typeface="Arial" pitchFamily="34" charset="0"/>
              <a:cs typeface="Arial" pitchFamily="34" charset="0"/>
            </a:endParaRPr>
          </a:p>
        </p:txBody>
      </p:sp>
      <p:sp>
        <p:nvSpPr>
          <p:cNvPr id="5" name="4 CuadroTexto"/>
          <p:cNvSpPr txBox="1"/>
          <p:nvPr/>
        </p:nvSpPr>
        <p:spPr>
          <a:xfrm>
            <a:off x="2483768" y="5824855"/>
            <a:ext cx="5643602" cy="461665"/>
          </a:xfrm>
          <a:prstGeom prst="rect">
            <a:avLst/>
          </a:prstGeom>
          <a:noFill/>
        </p:spPr>
        <p:txBody>
          <a:bodyPr wrap="square" rtlCol="0">
            <a:spAutoFit/>
          </a:bodyPr>
          <a:lstStyle/>
          <a:p>
            <a:pPr algn="r"/>
            <a:r>
              <a:rPr lang="es-MX" sz="1200" b="1" u="sng" dirty="0" smtClean="0">
                <a:solidFill>
                  <a:srgbClr val="4B04CC"/>
                </a:solidFill>
                <a:latin typeface="Arial" pitchFamily="34" charset="0"/>
                <a:cs typeface="Arial" pitchFamily="34" charset="0"/>
              </a:rPr>
              <a:t>REFORMA CONSTITUCIONAL</a:t>
            </a:r>
            <a:r>
              <a:rPr lang="es-MX" sz="1200" b="1" dirty="0" smtClean="0">
                <a:solidFill>
                  <a:srgbClr val="4B04CC"/>
                </a:solidFill>
                <a:latin typeface="Arial" pitchFamily="34" charset="0"/>
                <a:cs typeface="Arial" pitchFamily="34" charset="0"/>
              </a:rPr>
              <a:t> ART. 6, 73, 76, 89, 105, 108,110,111, 116 y 122  </a:t>
            </a:r>
          </a:p>
          <a:p>
            <a:pPr algn="r"/>
            <a:r>
              <a:rPr lang="es-MX" sz="1200" b="1" dirty="0" smtClean="0">
                <a:solidFill>
                  <a:srgbClr val="4B04CC"/>
                </a:solidFill>
                <a:latin typeface="Arial" pitchFamily="34" charset="0"/>
                <a:cs typeface="Arial" pitchFamily="34" charset="0"/>
              </a:rPr>
              <a:t>DOF del 07-FEB- 2014 </a:t>
            </a:r>
            <a:endParaRPr lang="es-MX" sz="1200" b="1" dirty="0">
              <a:solidFill>
                <a:srgbClr val="4B04CC"/>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475656"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solidFill>
                  <a:schemeClr val="tx1">
                    <a:lumMod val="65000"/>
                    <a:lumOff val="35000"/>
                  </a:schemeClr>
                </a:solidFill>
                <a:latin typeface="Arial" pitchFamily="34" charset="0"/>
                <a:cs typeface="Arial" pitchFamily="34" charset="0"/>
              </a:rPr>
              <a:t>ORGANISMOS ESTATALES</a:t>
            </a:r>
            <a:endParaRPr lang="es-MX" sz="2000" b="1" dirty="0">
              <a:solidFill>
                <a:schemeClr val="tx1">
                  <a:lumMod val="65000"/>
                  <a:lumOff val="35000"/>
                </a:schemeClr>
              </a:solidFill>
              <a:latin typeface="Arial" pitchFamily="34" charset="0"/>
              <a:cs typeface="Arial" pitchFamily="34" charset="0"/>
            </a:endParaRPr>
          </a:p>
        </p:txBody>
      </p:sp>
      <p:graphicFrame>
        <p:nvGraphicFramePr>
          <p:cNvPr id="3" name="2 Diagrama"/>
          <p:cNvGraphicFramePr/>
          <p:nvPr>
            <p:extLst>
              <p:ext uri="{D42A27DB-BD31-4B8C-83A1-F6EECF244321}">
                <p14:modId xmlns:p14="http://schemas.microsoft.com/office/powerpoint/2010/main" xmlns="" val="284822130"/>
              </p:ext>
            </p:extLst>
          </p:nvPr>
        </p:nvGraphicFramePr>
        <p:xfrm>
          <a:off x="467544" y="1142984"/>
          <a:ext cx="7429552" cy="507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115616" y="1643612"/>
            <a:ext cx="6408712" cy="1938992"/>
          </a:xfrm>
          <a:prstGeom prst="rect">
            <a:avLst/>
          </a:prstGeom>
          <a:noFill/>
        </p:spPr>
        <p:txBody>
          <a:bodyPr wrap="square" rtlCol="0">
            <a:spAutoFit/>
          </a:bodyPr>
          <a:lstStyle/>
          <a:p>
            <a:pPr algn="ctr"/>
            <a:r>
              <a:rPr lang="es-MX" sz="2400" dirty="0" smtClean="0"/>
              <a:t/>
            </a:r>
            <a:br>
              <a:rPr lang="es-MX" sz="2400" dirty="0" smtClean="0"/>
            </a:br>
            <a:r>
              <a:rPr lang="es-MX" sz="2400" dirty="0" smtClean="0"/>
              <a:t> “</a:t>
            </a:r>
            <a:r>
              <a:rPr lang="es-MX" sz="2400" i="1" dirty="0">
                <a:latin typeface="Arial" panose="020B0604020202020204" pitchFamily="34" charset="0"/>
                <a:cs typeface="Arial" panose="020B0604020202020204" pitchFamily="34" charset="0"/>
              </a:rPr>
              <a:t>DECRETO por el que se expide la Ley General de Transparencia y Acceso a la Información </a:t>
            </a:r>
            <a:r>
              <a:rPr lang="es-MX" sz="2400" i="1" dirty="0" smtClean="0">
                <a:latin typeface="Arial" panose="020B0604020202020204" pitchFamily="34" charset="0"/>
                <a:cs typeface="Arial" panose="020B0604020202020204" pitchFamily="34" charset="0"/>
              </a:rPr>
              <a:t>Pública”.</a:t>
            </a:r>
          </a:p>
          <a:p>
            <a:pPr algn="ctr"/>
            <a:endParaRPr lang="es-MX" sz="2400" dirty="0" smtClean="0"/>
          </a:p>
        </p:txBody>
      </p:sp>
      <p:sp>
        <p:nvSpPr>
          <p:cNvPr id="7" name="6 Rectángulo"/>
          <p:cNvSpPr/>
          <p:nvPr/>
        </p:nvSpPr>
        <p:spPr>
          <a:xfrm>
            <a:off x="2452459" y="587857"/>
            <a:ext cx="3055645" cy="769441"/>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4400" b="1" cap="none" spc="0" dirty="0" smtClean="0">
                <a:ln/>
                <a:solidFill>
                  <a:schemeClr val="accent3">
                    <a:lumMod val="50000"/>
                  </a:schemeClr>
                </a:solidFill>
                <a:effectLst/>
              </a:rPr>
              <a:t>AÑO </a:t>
            </a:r>
            <a:r>
              <a:rPr lang="es-ES" sz="4400" b="1" dirty="0" smtClean="0">
                <a:ln/>
                <a:solidFill>
                  <a:schemeClr val="accent3">
                    <a:lumMod val="50000"/>
                  </a:schemeClr>
                </a:solidFill>
              </a:rPr>
              <a:t>2015</a:t>
            </a:r>
            <a:endParaRPr lang="es-ES" sz="4400" b="1" cap="none" spc="0" dirty="0">
              <a:ln/>
              <a:solidFill>
                <a:schemeClr val="accent3">
                  <a:lumMod val="50000"/>
                </a:schemeClr>
              </a:solidFill>
              <a:effectLst/>
            </a:endParaRPr>
          </a:p>
        </p:txBody>
      </p:sp>
      <p:sp>
        <p:nvSpPr>
          <p:cNvPr id="2" name="CuadroTexto 1"/>
          <p:cNvSpPr txBox="1"/>
          <p:nvPr/>
        </p:nvSpPr>
        <p:spPr>
          <a:xfrm>
            <a:off x="4859437" y="6054387"/>
            <a:ext cx="3024931" cy="707886"/>
          </a:xfrm>
          <a:prstGeom prst="rect">
            <a:avLst/>
          </a:prstGeom>
          <a:noFill/>
        </p:spPr>
        <p:txBody>
          <a:bodyPr wrap="none" rtlCol="0">
            <a:spAutoFit/>
          </a:bodyPr>
          <a:lstStyle/>
          <a:p>
            <a:r>
              <a:rPr lang="es-MX" sz="1600" i="1" dirty="0">
                <a:ln w="10160">
                  <a:solidFill>
                    <a:srgbClr val="0066CC"/>
                  </a:solidFill>
                  <a:prstDash val="solid"/>
                </a:ln>
                <a:solidFill>
                  <a:srgbClr val="0066CC"/>
                </a:solidFill>
                <a:effectLst>
                  <a:outerShdw blurRad="38100" dist="32000" dir="5400000" algn="tl">
                    <a:srgbClr val="000000">
                      <a:alpha val="30000"/>
                    </a:srgbClr>
                  </a:outerShdw>
                </a:effectLst>
                <a:latin typeface="Arial" pitchFamily="34" charset="0"/>
                <a:cs typeface="Arial" pitchFamily="34" charset="0"/>
              </a:rPr>
              <a:t>DOF </a:t>
            </a:r>
            <a:r>
              <a:rPr lang="es-MX" sz="1600" i="1" dirty="0" smtClean="0">
                <a:ln w="10160">
                  <a:solidFill>
                    <a:srgbClr val="0066CC"/>
                  </a:solidFill>
                  <a:prstDash val="solid"/>
                </a:ln>
                <a:solidFill>
                  <a:srgbClr val="0066CC"/>
                </a:solidFill>
                <a:effectLst>
                  <a:outerShdw blurRad="38100" dist="32000" dir="5400000" algn="tl">
                    <a:srgbClr val="000000">
                      <a:alpha val="30000"/>
                    </a:srgbClr>
                  </a:outerShdw>
                </a:effectLst>
                <a:latin typeface="Arial" pitchFamily="34" charset="0"/>
                <a:cs typeface="Arial" pitchFamily="34" charset="0"/>
              </a:rPr>
              <a:t>04  </a:t>
            </a:r>
            <a:r>
              <a:rPr lang="es-MX" sz="1600" i="1" dirty="0">
                <a:ln w="10160">
                  <a:solidFill>
                    <a:srgbClr val="0066CC"/>
                  </a:solidFill>
                  <a:prstDash val="solid"/>
                </a:ln>
                <a:solidFill>
                  <a:srgbClr val="0066CC"/>
                </a:solidFill>
                <a:effectLst>
                  <a:outerShdw blurRad="38100" dist="32000" dir="5400000" algn="tl">
                    <a:srgbClr val="000000">
                      <a:alpha val="30000"/>
                    </a:srgbClr>
                  </a:outerShdw>
                </a:effectLst>
                <a:latin typeface="Arial" pitchFamily="34" charset="0"/>
                <a:cs typeface="Arial" pitchFamily="34" charset="0"/>
              </a:rPr>
              <a:t>DE  </a:t>
            </a:r>
            <a:r>
              <a:rPr lang="es-MX" sz="1600" i="1" dirty="0" smtClean="0">
                <a:ln w="10160">
                  <a:solidFill>
                    <a:srgbClr val="0066CC"/>
                  </a:solidFill>
                  <a:prstDash val="solid"/>
                </a:ln>
                <a:solidFill>
                  <a:srgbClr val="0066CC"/>
                </a:solidFill>
                <a:effectLst>
                  <a:outerShdw blurRad="38100" dist="32000" dir="5400000" algn="tl">
                    <a:srgbClr val="000000">
                      <a:alpha val="30000"/>
                    </a:srgbClr>
                  </a:outerShdw>
                </a:effectLst>
                <a:latin typeface="Arial" pitchFamily="34" charset="0"/>
                <a:cs typeface="Arial" pitchFamily="34" charset="0"/>
              </a:rPr>
              <a:t>MAYO </a:t>
            </a:r>
            <a:r>
              <a:rPr lang="es-MX" sz="1600" i="1" dirty="0">
                <a:ln w="10160">
                  <a:solidFill>
                    <a:srgbClr val="0066CC"/>
                  </a:solidFill>
                  <a:prstDash val="solid"/>
                </a:ln>
                <a:solidFill>
                  <a:srgbClr val="0066CC"/>
                </a:solidFill>
                <a:effectLst>
                  <a:outerShdw blurRad="38100" dist="32000" dir="5400000" algn="tl">
                    <a:srgbClr val="000000">
                      <a:alpha val="30000"/>
                    </a:srgbClr>
                  </a:outerShdw>
                </a:effectLst>
                <a:latin typeface="Arial" pitchFamily="34" charset="0"/>
                <a:cs typeface="Arial" pitchFamily="34" charset="0"/>
              </a:rPr>
              <a:t>DEL  </a:t>
            </a:r>
            <a:r>
              <a:rPr lang="es-MX" sz="1600" i="1" dirty="0" smtClean="0">
                <a:ln w="10160">
                  <a:solidFill>
                    <a:srgbClr val="0066CC"/>
                  </a:solidFill>
                  <a:prstDash val="solid"/>
                </a:ln>
                <a:solidFill>
                  <a:srgbClr val="0066CC"/>
                </a:solidFill>
                <a:effectLst>
                  <a:outerShdw blurRad="38100" dist="32000" dir="5400000" algn="tl">
                    <a:srgbClr val="000000">
                      <a:alpha val="30000"/>
                    </a:srgbClr>
                  </a:outerShdw>
                </a:effectLst>
                <a:latin typeface="Arial" pitchFamily="34" charset="0"/>
                <a:cs typeface="Arial" pitchFamily="34" charset="0"/>
              </a:rPr>
              <a:t>2015</a:t>
            </a:r>
            <a:endParaRPr lang="es-MX" sz="1600" i="1" dirty="0">
              <a:ln w="10160">
                <a:solidFill>
                  <a:srgbClr val="0066CC"/>
                </a:solidFill>
                <a:prstDash val="solid"/>
              </a:ln>
              <a:solidFill>
                <a:srgbClr val="0066CC"/>
              </a:solidFill>
              <a:effectLst>
                <a:outerShdw blurRad="38100" dist="32000" dir="5400000" algn="tl">
                  <a:srgbClr val="000000">
                    <a:alpha val="30000"/>
                  </a:srgbClr>
                </a:outerShdw>
              </a:effectLst>
              <a:latin typeface="Arial" pitchFamily="34" charset="0"/>
              <a:cs typeface="Arial" pitchFamily="34" charset="0"/>
            </a:endParaRPr>
          </a:p>
          <a:p>
            <a:endParaRPr lang="es-MX" sz="2400" dirty="0">
              <a:solidFill>
                <a:srgbClr val="00B0F0"/>
              </a:solidFill>
              <a:latin typeface="Arial" panose="020B0604020202020204" pitchFamily="34" charset="0"/>
              <a:cs typeface="Arial" panose="020B0604020202020204" pitchFamily="34" charset="0"/>
            </a:endParaRPr>
          </a:p>
        </p:txBody>
      </p:sp>
      <p:pic>
        <p:nvPicPr>
          <p:cNvPr id="3" name="Imagen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1520" y="3933056"/>
            <a:ext cx="1728192" cy="1210444"/>
          </a:xfrm>
          <a:prstGeom prst="rect">
            <a:avLst/>
          </a:prstGeom>
        </p:spPr>
      </p:pic>
      <p:pic>
        <p:nvPicPr>
          <p:cNvPr id="4" name="Imagen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052919" y="4005064"/>
            <a:ext cx="1615425" cy="1066428"/>
          </a:xfrm>
          <a:prstGeom prst="rect">
            <a:avLst/>
          </a:prstGeom>
        </p:spPr>
      </p:pic>
      <p:sp>
        <p:nvSpPr>
          <p:cNvPr id="8" name="Flecha a la derecha con muesca 7"/>
          <p:cNvSpPr/>
          <p:nvPr/>
        </p:nvSpPr>
        <p:spPr>
          <a:xfrm>
            <a:off x="2123728" y="4077072"/>
            <a:ext cx="3744416" cy="1191956"/>
          </a:xfrm>
          <a:prstGeom prst="notchedRightArrow">
            <a:avLst/>
          </a:prstGeom>
        </p:spPr>
        <p:style>
          <a:lnRef idx="0">
            <a:schemeClr val="dk1">
              <a:hueOff val="0"/>
              <a:satOff val="0"/>
              <a:lumOff val="0"/>
              <a:alphaOff val="0"/>
            </a:schemeClr>
          </a:lnRef>
          <a:fillRef idx="1">
            <a:schemeClr val="accent5">
              <a:tint val="40000"/>
              <a:hueOff val="0"/>
              <a:satOff val="0"/>
              <a:lumOff val="0"/>
              <a:alphaOff val="0"/>
            </a:schemeClr>
          </a:fillRef>
          <a:effectRef idx="0">
            <a:schemeClr val="accent5">
              <a:tint val="4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xmlns="" val="33299988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9512" y="1772816"/>
            <a:ext cx="7920880" cy="5632311"/>
          </a:xfrm>
          <a:prstGeom prst="rect">
            <a:avLst/>
          </a:prstGeom>
          <a:noFill/>
        </p:spPr>
        <p:txBody>
          <a:bodyPr wrap="square" rtlCol="0">
            <a:spAutoFit/>
          </a:bodyPr>
          <a:lstStyle/>
          <a:p>
            <a:r>
              <a:rPr lang="es-MX" sz="1600" dirty="0"/>
              <a:t> </a:t>
            </a:r>
            <a:r>
              <a:rPr lang="es-MX" sz="1600" dirty="0" smtClean="0"/>
              <a:t>I.          Distribuir competencias entre los Organismos garantes de la Federación y las Entidades Federativas, en materia de transparencia y acceso a la información;</a:t>
            </a:r>
          </a:p>
          <a:p>
            <a:endParaRPr lang="es-MX" sz="1600" dirty="0" smtClean="0"/>
          </a:p>
          <a:p>
            <a:r>
              <a:rPr lang="es-MX" sz="1600" dirty="0" smtClean="0"/>
              <a:t>II.         Establecer las bases mínimas que regirán los procedimientos para garantizar el ejercicio del derecho de acceso a la información;</a:t>
            </a:r>
          </a:p>
          <a:p>
            <a:endParaRPr lang="es-MX" sz="1600" dirty="0" smtClean="0"/>
          </a:p>
          <a:p>
            <a:r>
              <a:rPr lang="es-MX" sz="1600" dirty="0" smtClean="0"/>
              <a:t>III.        Establecer procedimientos y condiciones homogéneas en el ejercicio del derecho de acceso a la información, mediante procedimientos sencillos y expeditos</a:t>
            </a:r>
          </a:p>
          <a:p>
            <a:r>
              <a:rPr lang="es-MX" sz="1600" dirty="0" smtClean="0"/>
              <a:t>;</a:t>
            </a:r>
          </a:p>
          <a:p>
            <a:r>
              <a:rPr lang="es-MX" sz="1600" dirty="0" smtClean="0"/>
              <a:t>IV.        Regular los medios de impugnación y procedimientos para la interposición de acciones de inconstitucionalidad y controversias constitucionales por parte de los Organismos garantes;</a:t>
            </a:r>
          </a:p>
          <a:p>
            <a:endParaRPr lang="es-MX" sz="1600" dirty="0" smtClean="0"/>
          </a:p>
          <a:p>
            <a:r>
              <a:rPr lang="es-MX" sz="1600" dirty="0" smtClean="0"/>
              <a:t>V.         Establecer las bases y la información de interés público que se debe difundir proactivamente;</a:t>
            </a:r>
          </a:p>
          <a:p>
            <a:endParaRPr lang="es-MX" sz="1600" dirty="0" smtClean="0"/>
          </a:p>
          <a:p>
            <a:endParaRPr lang="es-MX" dirty="0"/>
          </a:p>
          <a:p>
            <a:r>
              <a:rPr lang="es-MX" dirty="0" smtClean="0"/>
              <a:t>                                                       </a:t>
            </a:r>
            <a:r>
              <a:rPr lang="es-MX" sz="1400" b="1" u="sng" dirty="0" smtClean="0">
                <a:solidFill>
                  <a:srgbClr val="4B04CC"/>
                </a:solidFill>
                <a:latin typeface="Arial" pitchFamily="34" charset="0"/>
                <a:cs typeface="Arial" pitchFamily="34" charset="0"/>
              </a:rPr>
              <a:t> D.O.F</a:t>
            </a:r>
            <a:r>
              <a:rPr lang="es-MX" sz="1400" b="1" u="sng" dirty="0" smtClean="0">
                <a:solidFill>
                  <a:srgbClr val="4B04CC"/>
                </a:solidFill>
                <a:latin typeface="Arial" pitchFamily="34" charset="0"/>
                <a:cs typeface="Arial" pitchFamily="34" charset="0"/>
              </a:rPr>
              <a:t>. 04-05-2015, Art. 31, </a:t>
            </a:r>
            <a:r>
              <a:rPr lang="es-MX" sz="1400" b="1" u="sng" dirty="0" err="1" smtClean="0">
                <a:solidFill>
                  <a:srgbClr val="4B04CC"/>
                </a:solidFill>
                <a:latin typeface="Arial" pitchFamily="34" charset="0"/>
                <a:cs typeface="Arial" pitchFamily="34" charset="0"/>
              </a:rPr>
              <a:t>Fracc</a:t>
            </a:r>
            <a:r>
              <a:rPr lang="es-MX" sz="1400" b="1" u="sng" dirty="0" smtClean="0">
                <a:solidFill>
                  <a:srgbClr val="4B04CC"/>
                </a:solidFill>
                <a:latin typeface="Arial" pitchFamily="34" charset="0"/>
                <a:cs typeface="Arial" pitchFamily="34" charset="0"/>
              </a:rPr>
              <a:t>. IV </a:t>
            </a:r>
            <a:r>
              <a:rPr lang="es-MX" sz="1400" b="1" dirty="0" smtClean="0">
                <a:solidFill>
                  <a:srgbClr val="4B04CC"/>
                </a:solidFill>
                <a:latin typeface="Arial" pitchFamily="34" charset="0"/>
                <a:cs typeface="Arial" pitchFamily="34" charset="0"/>
              </a:rPr>
              <a:t> </a:t>
            </a:r>
            <a:endParaRPr lang="es-MX" sz="1400" dirty="0"/>
          </a:p>
          <a:p>
            <a:endParaRPr lang="es-MX" dirty="0" smtClean="0"/>
          </a:p>
          <a:p>
            <a:endParaRPr lang="es-MX" dirty="0"/>
          </a:p>
          <a:p>
            <a:endParaRPr lang="es-MX" dirty="0"/>
          </a:p>
        </p:txBody>
      </p:sp>
      <p:sp>
        <p:nvSpPr>
          <p:cNvPr id="3" name="7 Rectángulo redondeado"/>
          <p:cNvSpPr/>
          <p:nvPr/>
        </p:nvSpPr>
        <p:spPr>
          <a:xfrm>
            <a:off x="827584" y="404664"/>
            <a:ext cx="7272808"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a:latin typeface="Arial" panose="020B0604020202020204" pitchFamily="34" charset="0"/>
                <a:cs typeface="Arial" panose="020B0604020202020204" pitchFamily="34" charset="0"/>
              </a:rPr>
              <a:t>TÍTULO </a:t>
            </a:r>
            <a:r>
              <a:rPr lang="es-MX" sz="2000" b="1" dirty="0" smtClean="0">
                <a:latin typeface="Arial" panose="020B0604020202020204" pitchFamily="34" charset="0"/>
                <a:cs typeface="Arial" panose="020B0604020202020204" pitchFamily="34" charset="0"/>
              </a:rPr>
              <a:t>PRIMERO</a:t>
            </a:r>
            <a:endParaRPr lang="es-MX" sz="2000" dirty="0">
              <a:latin typeface="Arial" panose="020B0604020202020204" pitchFamily="34" charset="0"/>
              <a:cs typeface="Arial" panose="020B0604020202020204" pitchFamily="34" charset="0"/>
            </a:endParaRPr>
          </a:p>
          <a:p>
            <a:pPr algn="ctr"/>
            <a:r>
              <a:rPr lang="es-MX" sz="2000" b="1" dirty="0" smtClean="0">
                <a:latin typeface="Arial" panose="020B0604020202020204" pitchFamily="34" charset="0"/>
                <a:cs typeface="Arial" panose="020B0604020202020204" pitchFamily="34" charset="0"/>
              </a:rPr>
              <a:t>DISPOSICIONES </a:t>
            </a:r>
            <a:r>
              <a:rPr lang="es-MX" sz="2000" b="1" dirty="0" smtClean="0">
                <a:latin typeface="Arial" panose="020B0604020202020204" pitchFamily="34" charset="0"/>
                <a:cs typeface="Arial" panose="020B0604020202020204" pitchFamily="34" charset="0"/>
              </a:rPr>
              <a:t>GENERALES (LGTAIP)</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41745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a:spLocks noGrp="1"/>
          </p:cNvSpPr>
          <p:nvPr>
            <p:ph sz="quarter" idx="4294967295"/>
          </p:nvPr>
        </p:nvSpPr>
        <p:spPr>
          <a:xfrm>
            <a:off x="0" y="1928813"/>
            <a:ext cx="7715250" cy="3857625"/>
          </a:xfrm>
        </p:spPr>
        <p:txBody>
          <a:bodyPr>
            <a:normAutofit fontScale="85000" lnSpcReduction="10000"/>
          </a:bodyPr>
          <a:lstStyle/>
          <a:p>
            <a:pPr algn="just">
              <a:lnSpc>
                <a:spcPct val="150000"/>
              </a:lnSpc>
            </a:pPr>
            <a:r>
              <a:rPr lang="es-MX" sz="2000" dirty="0" smtClean="0">
                <a:latin typeface="Arial" pitchFamily="34" charset="0"/>
                <a:cs typeface="Arial" pitchFamily="34" charset="0"/>
              </a:rPr>
              <a:t>El participante conocerá las disposiciones que establecen obligaciones en materia de transparencia, particularmente las referidas a la información financiera contenidas en la normativa de la Contabilidad Gubernamental.</a:t>
            </a:r>
          </a:p>
          <a:p>
            <a:pPr algn="just">
              <a:lnSpc>
                <a:spcPct val="150000"/>
              </a:lnSpc>
            </a:pPr>
            <a:endParaRPr lang="es-MX" sz="2000" dirty="0">
              <a:latin typeface="Arial" pitchFamily="34" charset="0"/>
              <a:cs typeface="Arial" pitchFamily="34" charset="0"/>
            </a:endParaRPr>
          </a:p>
          <a:p>
            <a:pPr algn="just">
              <a:lnSpc>
                <a:spcPct val="150000"/>
              </a:lnSpc>
            </a:pPr>
            <a:r>
              <a:rPr lang="es-MX" sz="2000" dirty="0" smtClean="0">
                <a:latin typeface="Arial" pitchFamily="34" charset="0"/>
                <a:cs typeface="Arial" pitchFamily="34" charset="0"/>
              </a:rPr>
              <a:t>Identificará los formatos y su llenado en los cuales se difunde la información a que obliga la Ley General de Contabilidad Gubernamental, </a:t>
            </a:r>
          </a:p>
          <a:p>
            <a:pPr algn="just">
              <a:lnSpc>
                <a:spcPct val="150000"/>
              </a:lnSpc>
            </a:pPr>
            <a:endParaRPr lang="es-MX" sz="2000" dirty="0" smtClean="0">
              <a:latin typeface="Arial" pitchFamily="34" charset="0"/>
              <a:cs typeface="Arial" pitchFamily="34" charset="0"/>
            </a:endParaRPr>
          </a:p>
          <a:p>
            <a:pPr algn="just">
              <a:lnSpc>
                <a:spcPct val="150000"/>
              </a:lnSpc>
            </a:pPr>
            <a:r>
              <a:rPr lang="es-MX" sz="2000" dirty="0" smtClean="0">
                <a:latin typeface="Arial" pitchFamily="34" charset="0"/>
                <a:cs typeface="Arial" pitchFamily="34" charset="0"/>
              </a:rPr>
              <a:t>Sabrá las consecuencias jurídicas que acarrea el incumplimiento de obligaciones relacionadas con la transparencia.</a:t>
            </a:r>
            <a:endParaRPr lang="es-MX" sz="2000" dirty="0">
              <a:latin typeface="Arial" pitchFamily="34" charset="0"/>
              <a:cs typeface="Arial" pitchFamily="34" charset="0"/>
            </a:endParaRPr>
          </a:p>
        </p:txBody>
      </p:sp>
      <p:sp>
        <p:nvSpPr>
          <p:cNvPr id="8" name="7 Rectángulo redondeado"/>
          <p:cNvSpPr/>
          <p:nvPr/>
        </p:nvSpPr>
        <p:spPr>
          <a:xfrm>
            <a:off x="1403648" y="285728"/>
            <a:ext cx="5429288" cy="695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3600" b="1" dirty="0" smtClean="0">
                <a:solidFill>
                  <a:schemeClr val="tx1">
                    <a:lumMod val="65000"/>
                    <a:lumOff val="35000"/>
                  </a:schemeClr>
                </a:solidFill>
                <a:latin typeface="Arial" pitchFamily="34" charset="0"/>
                <a:cs typeface="Arial" pitchFamily="34" charset="0"/>
              </a:rPr>
              <a:t>OBJETIVO</a:t>
            </a:r>
            <a:endParaRPr lang="es-MX" sz="3600" b="1" dirty="0">
              <a:solidFill>
                <a:schemeClr val="tx1">
                  <a:lumMod val="65000"/>
                  <a:lumOff val="3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9512" y="1772816"/>
            <a:ext cx="7920880" cy="6124754"/>
          </a:xfrm>
          <a:prstGeom prst="rect">
            <a:avLst/>
          </a:prstGeom>
          <a:noFill/>
        </p:spPr>
        <p:txBody>
          <a:bodyPr wrap="square" rtlCol="0">
            <a:spAutoFit/>
          </a:bodyPr>
          <a:lstStyle/>
          <a:p>
            <a:endParaRPr lang="es-MX" sz="1600" dirty="0" smtClean="0"/>
          </a:p>
          <a:p>
            <a:r>
              <a:rPr lang="es-MX" sz="1600" dirty="0" smtClean="0"/>
              <a:t>VI.        Regular la organización y funcionamiento del Sistema Nacional de Transparencia, Acceso a la Información y Protección de Datos Personales, así como establecer las bases de coordinación entre sus integrantes;</a:t>
            </a:r>
          </a:p>
          <a:p>
            <a:endParaRPr lang="es-MX" sz="1600" dirty="0" smtClean="0"/>
          </a:p>
          <a:p>
            <a:r>
              <a:rPr lang="es-MX" sz="1600" dirty="0" smtClean="0"/>
              <a:t>VII.       Promover, fomentar y difundir la cultura de la transparencia en el ejercicio de la función pública, el acceso a la información, la participación ciudadana, así como la rendición de cuentas, a través del establecimiento de políticas públicas y mecanismos que </a:t>
            </a:r>
            <a:r>
              <a:rPr lang="es-MX" sz="1600" b="1" dirty="0" smtClean="0">
                <a:solidFill>
                  <a:schemeClr val="tx2">
                    <a:lumMod val="75000"/>
                  </a:schemeClr>
                </a:solidFill>
              </a:rPr>
              <a:t>garanticen la publicidad de información oportuna, verificable, comprensible, actualizada y completa, que se difunda en los formatos más adecuados y accesibles para todo el público</a:t>
            </a:r>
            <a:r>
              <a:rPr lang="es-MX" sz="1600" dirty="0" smtClean="0"/>
              <a:t> y atendiendo en todo momento las condiciones sociales, económicas y culturales de cada región;</a:t>
            </a:r>
          </a:p>
          <a:p>
            <a:endParaRPr lang="es-MX" sz="1600" dirty="0" smtClean="0"/>
          </a:p>
          <a:p>
            <a:r>
              <a:rPr lang="es-MX" sz="1600" dirty="0" smtClean="0"/>
              <a:t>VIII.      Propiciar la participación ciudadana en la toma de decisiones públicas a fin de contribuir a la consolidación de la democracia, y</a:t>
            </a:r>
          </a:p>
          <a:p>
            <a:endParaRPr lang="es-MX" sz="1600" dirty="0" smtClean="0"/>
          </a:p>
          <a:p>
            <a:r>
              <a:rPr lang="es-MX" sz="1600" dirty="0" smtClean="0"/>
              <a:t>IX.        Establecer los mecanismos para garantizar el cumplimiento y la efectiva aplicación de las medidas de apremio y las sanciones que correspondan.</a:t>
            </a:r>
          </a:p>
          <a:p>
            <a:endParaRPr lang="es-MX" dirty="0"/>
          </a:p>
          <a:p>
            <a:r>
              <a:rPr lang="es-MX" dirty="0" smtClean="0"/>
              <a:t> </a:t>
            </a:r>
            <a:r>
              <a:rPr lang="es-MX" dirty="0" smtClean="0"/>
              <a:t>                                                                   </a:t>
            </a:r>
            <a:r>
              <a:rPr lang="es-MX" sz="1400" b="1" u="sng" dirty="0" smtClean="0">
                <a:solidFill>
                  <a:srgbClr val="4B04CC"/>
                </a:solidFill>
                <a:latin typeface="Arial" pitchFamily="34" charset="0"/>
                <a:cs typeface="Arial" pitchFamily="34" charset="0"/>
              </a:rPr>
              <a:t> D.O.F</a:t>
            </a:r>
            <a:r>
              <a:rPr lang="es-MX" sz="1400" b="1" u="sng" dirty="0" smtClean="0">
                <a:solidFill>
                  <a:srgbClr val="4B04CC"/>
                </a:solidFill>
                <a:latin typeface="Arial" pitchFamily="34" charset="0"/>
                <a:cs typeface="Arial" pitchFamily="34" charset="0"/>
              </a:rPr>
              <a:t>. 04-05-2015, Art. 31, </a:t>
            </a:r>
            <a:r>
              <a:rPr lang="es-MX" sz="1400" b="1" u="sng" dirty="0" err="1" smtClean="0">
                <a:solidFill>
                  <a:srgbClr val="4B04CC"/>
                </a:solidFill>
                <a:latin typeface="Arial" pitchFamily="34" charset="0"/>
                <a:cs typeface="Arial" pitchFamily="34" charset="0"/>
              </a:rPr>
              <a:t>Fracc</a:t>
            </a:r>
            <a:r>
              <a:rPr lang="es-MX" sz="1400" b="1" u="sng" dirty="0" smtClean="0">
                <a:solidFill>
                  <a:srgbClr val="4B04CC"/>
                </a:solidFill>
                <a:latin typeface="Arial" pitchFamily="34" charset="0"/>
                <a:cs typeface="Arial" pitchFamily="34" charset="0"/>
              </a:rPr>
              <a:t>. IV </a:t>
            </a:r>
            <a:r>
              <a:rPr lang="es-MX" sz="1400" b="1" dirty="0" smtClean="0">
                <a:solidFill>
                  <a:srgbClr val="4B04CC"/>
                </a:solidFill>
                <a:latin typeface="Arial" pitchFamily="34" charset="0"/>
                <a:cs typeface="Arial" pitchFamily="34" charset="0"/>
              </a:rPr>
              <a:t> </a:t>
            </a:r>
            <a:endParaRPr lang="es-MX" sz="1400" dirty="0"/>
          </a:p>
          <a:p>
            <a:endParaRPr lang="es-MX" dirty="0" smtClean="0"/>
          </a:p>
          <a:p>
            <a:endParaRPr lang="es-MX" dirty="0"/>
          </a:p>
          <a:p>
            <a:endParaRPr lang="es-MX" dirty="0"/>
          </a:p>
        </p:txBody>
      </p:sp>
      <p:sp>
        <p:nvSpPr>
          <p:cNvPr id="3" name="7 Rectángulo redondeado"/>
          <p:cNvSpPr/>
          <p:nvPr/>
        </p:nvSpPr>
        <p:spPr>
          <a:xfrm>
            <a:off x="827584" y="404664"/>
            <a:ext cx="7272808"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a:latin typeface="Arial" panose="020B0604020202020204" pitchFamily="34" charset="0"/>
                <a:cs typeface="Arial" panose="020B0604020202020204" pitchFamily="34" charset="0"/>
              </a:rPr>
              <a:t>TÍTULO </a:t>
            </a:r>
            <a:r>
              <a:rPr lang="es-MX" sz="2000" b="1" dirty="0" smtClean="0">
                <a:latin typeface="Arial" panose="020B0604020202020204" pitchFamily="34" charset="0"/>
                <a:cs typeface="Arial" panose="020B0604020202020204" pitchFamily="34" charset="0"/>
              </a:rPr>
              <a:t>PRIMERO</a:t>
            </a:r>
            <a:endParaRPr lang="es-MX" sz="2000" dirty="0">
              <a:latin typeface="Arial" panose="020B0604020202020204" pitchFamily="34" charset="0"/>
              <a:cs typeface="Arial" panose="020B0604020202020204" pitchFamily="34" charset="0"/>
            </a:endParaRPr>
          </a:p>
          <a:p>
            <a:pPr algn="ctr"/>
            <a:r>
              <a:rPr lang="es-MX" sz="2000" b="1" dirty="0" smtClean="0">
                <a:latin typeface="Arial" panose="020B0604020202020204" pitchFamily="34" charset="0"/>
                <a:cs typeface="Arial" panose="020B0604020202020204" pitchFamily="34" charset="0"/>
              </a:rPr>
              <a:t>DISPOSICIONES </a:t>
            </a:r>
            <a:r>
              <a:rPr lang="es-MX" sz="2000" b="1" dirty="0" smtClean="0">
                <a:latin typeface="Arial" panose="020B0604020202020204" pitchFamily="34" charset="0"/>
                <a:cs typeface="Arial" panose="020B0604020202020204" pitchFamily="34" charset="0"/>
              </a:rPr>
              <a:t>GENERALES (LGTAIP)</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417455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9512" y="1772816"/>
            <a:ext cx="7920880" cy="5355312"/>
          </a:xfrm>
          <a:prstGeom prst="rect">
            <a:avLst/>
          </a:prstGeom>
          <a:noFill/>
        </p:spPr>
        <p:txBody>
          <a:bodyPr wrap="square" rtlCol="0">
            <a:spAutoFit/>
          </a:bodyPr>
          <a:lstStyle/>
          <a:p>
            <a:r>
              <a:rPr lang="es-MX" dirty="0"/>
              <a:t> </a:t>
            </a:r>
            <a:r>
              <a:rPr lang="es-MX" b="1" dirty="0">
                <a:latin typeface="Arial" panose="020B0604020202020204" pitchFamily="34" charset="0"/>
                <a:cs typeface="Arial" panose="020B0604020202020204" pitchFamily="34" charset="0"/>
              </a:rPr>
              <a:t>Artículo 31. </a:t>
            </a:r>
            <a:r>
              <a:rPr lang="es-MX" dirty="0">
                <a:latin typeface="Arial" panose="020B0604020202020204" pitchFamily="34" charset="0"/>
                <a:cs typeface="Arial" panose="020B0604020202020204" pitchFamily="34" charset="0"/>
              </a:rPr>
              <a:t>El Sistema Nacional tiene como funciones:</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IV.        Establecer los criterios para la publicación de los indicadores que permitan a los sujetos obligados rendir cuentas del cumplimiento de sus objetivos y resultados obtenidos;</a:t>
            </a:r>
          </a:p>
          <a:p>
            <a:endParaRPr lang="es-MX" dirty="0">
              <a:latin typeface="Arial" panose="020B0604020202020204" pitchFamily="34" charset="0"/>
              <a:cs typeface="Arial" panose="020B0604020202020204" pitchFamily="34" charset="0"/>
            </a:endParaRPr>
          </a:p>
          <a:p>
            <a:pPr algn="just"/>
            <a:r>
              <a:rPr lang="es-MX" dirty="0">
                <a:latin typeface="Arial" panose="020B0604020202020204" pitchFamily="34" charset="0"/>
                <a:cs typeface="Arial" panose="020B0604020202020204" pitchFamily="34" charset="0"/>
              </a:rPr>
              <a:t>En el desarrollo de los criterios a que se refiere la fracción IV participará, al menos, un representante de cada uno de los integrantes del Sistema Nacional, así como un representante del Consejo Nacional de Armonización Contable, previsto en el artículo 6 de la Ley General de Contabilidad Gubernamental, que tendrá derecho a voz y podrá presentar observaciones por escrito a dichos criterios, las cuales serán consideradas, pero no tendrán carácter obligatorio. Una vez que el Consejo Nacional apruebe los criterios, éstos serán obligatorios para todos los sujetos obligados.</a:t>
            </a:r>
          </a:p>
          <a:p>
            <a:endParaRPr lang="es-MX" dirty="0"/>
          </a:p>
          <a:p>
            <a:r>
              <a:rPr lang="es-MX" dirty="0" smtClean="0"/>
              <a:t>                                                                    </a:t>
            </a:r>
            <a:r>
              <a:rPr lang="es-MX" sz="1400" b="1" u="sng" dirty="0" smtClean="0">
                <a:solidFill>
                  <a:srgbClr val="4B04CC"/>
                </a:solidFill>
                <a:latin typeface="Arial" pitchFamily="34" charset="0"/>
                <a:cs typeface="Arial" pitchFamily="34" charset="0"/>
              </a:rPr>
              <a:t> D.O.F. 04-05-2015, Art. 31, </a:t>
            </a:r>
            <a:r>
              <a:rPr lang="es-MX" sz="1400" b="1" u="sng" dirty="0" err="1" smtClean="0">
                <a:solidFill>
                  <a:srgbClr val="4B04CC"/>
                </a:solidFill>
                <a:latin typeface="Arial" pitchFamily="34" charset="0"/>
                <a:cs typeface="Arial" pitchFamily="34" charset="0"/>
              </a:rPr>
              <a:t>Fracc</a:t>
            </a:r>
            <a:r>
              <a:rPr lang="es-MX" sz="1400" b="1" u="sng" dirty="0" smtClean="0">
                <a:solidFill>
                  <a:srgbClr val="4B04CC"/>
                </a:solidFill>
                <a:latin typeface="Arial" pitchFamily="34" charset="0"/>
                <a:cs typeface="Arial" pitchFamily="34" charset="0"/>
              </a:rPr>
              <a:t>. IV </a:t>
            </a:r>
            <a:r>
              <a:rPr lang="es-MX" sz="1400" b="1" dirty="0" smtClean="0">
                <a:solidFill>
                  <a:srgbClr val="4B04CC"/>
                </a:solidFill>
                <a:latin typeface="Arial" pitchFamily="34" charset="0"/>
                <a:cs typeface="Arial" pitchFamily="34" charset="0"/>
              </a:rPr>
              <a:t> </a:t>
            </a:r>
            <a:endParaRPr lang="es-MX" sz="1400" dirty="0"/>
          </a:p>
          <a:p>
            <a:endParaRPr lang="es-MX" dirty="0" smtClean="0"/>
          </a:p>
          <a:p>
            <a:endParaRPr lang="es-MX" dirty="0"/>
          </a:p>
          <a:p>
            <a:endParaRPr lang="es-MX" dirty="0"/>
          </a:p>
        </p:txBody>
      </p:sp>
      <p:sp>
        <p:nvSpPr>
          <p:cNvPr id="3" name="7 Rectángulo redondeado"/>
          <p:cNvSpPr/>
          <p:nvPr/>
        </p:nvSpPr>
        <p:spPr>
          <a:xfrm>
            <a:off x="827584" y="404664"/>
            <a:ext cx="7272808"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a:latin typeface="Arial" panose="020B0604020202020204" pitchFamily="34" charset="0"/>
                <a:cs typeface="Arial" panose="020B0604020202020204" pitchFamily="34" charset="0"/>
              </a:rPr>
              <a:t>TÍTULO SEGUNDO</a:t>
            </a:r>
            <a:endParaRPr lang="es-MX" sz="2000" dirty="0">
              <a:latin typeface="Arial" panose="020B0604020202020204" pitchFamily="34" charset="0"/>
              <a:cs typeface="Arial" panose="020B0604020202020204" pitchFamily="34" charset="0"/>
            </a:endParaRPr>
          </a:p>
          <a:p>
            <a:pPr algn="ctr"/>
            <a:r>
              <a:rPr lang="es-MX" sz="2000" b="1" dirty="0">
                <a:latin typeface="Arial" panose="020B0604020202020204" pitchFamily="34" charset="0"/>
                <a:cs typeface="Arial" panose="020B0604020202020204" pitchFamily="34" charset="0"/>
              </a:rPr>
              <a:t>RESPONSABLES EN MATERIA DE TRANSPARENCIA Y ACCESO A LA </a:t>
            </a:r>
            <a:r>
              <a:rPr lang="es-MX" sz="2000" b="1" dirty="0" smtClean="0">
                <a:latin typeface="Arial" panose="020B0604020202020204" pitchFamily="34" charset="0"/>
                <a:cs typeface="Arial" panose="020B0604020202020204" pitchFamily="34" charset="0"/>
              </a:rPr>
              <a:t>INFORMACIÓN (LGTAIP)</a:t>
            </a:r>
            <a:endParaRPr lang="es-MX" sz="2000" dirty="0" smtClean="0">
              <a:latin typeface="Arial" panose="020B0604020202020204" pitchFamily="34" charset="0"/>
              <a:cs typeface="Arial" panose="020B0604020202020204" pitchFamily="34" charset="0"/>
            </a:endParaRPr>
          </a:p>
          <a:p>
            <a:pPr algn="ct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417455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9512" y="1772816"/>
            <a:ext cx="7920880" cy="4770537"/>
          </a:xfrm>
          <a:prstGeom prst="rect">
            <a:avLst/>
          </a:prstGeom>
          <a:noFill/>
        </p:spPr>
        <p:txBody>
          <a:bodyPr wrap="square" rtlCol="0">
            <a:spAutoFit/>
          </a:bodyPr>
          <a:lstStyle/>
          <a:p>
            <a:endParaRPr lang="es-MX" sz="1600" dirty="0" smtClean="0"/>
          </a:p>
          <a:p>
            <a:r>
              <a:rPr lang="es-MX" b="1" dirty="0" smtClean="0"/>
              <a:t>Artículo 50. </a:t>
            </a:r>
            <a:r>
              <a:rPr lang="es-MX" dirty="0" smtClean="0"/>
              <a:t>La Plataforma Nacional de Transparencia estará conformada por, al menos, los siguientes sistemas:</a:t>
            </a:r>
          </a:p>
          <a:p>
            <a:endParaRPr lang="es-MX" dirty="0" smtClean="0"/>
          </a:p>
          <a:p>
            <a:r>
              <a:rPr lang="es-MX" dirty="0" smtClean="0"/>
              <a:t>I.          Sistema de solicitudes de acceso a la información;</a:t>
            </a:r>
          </a:p>
          <a:p>
            <a:endParaRPr lang="es-MX" dirty="0" smtClean="0"/>
          </a:p>
          <a:p>
            <a:r>
              <a:rPr lang="es-MX" dirty="0" smtClean="0"/>
              <a:t>II.         Sistema de gestión de medios de impugnación;</a:t>
            </a:r>
          </a:p>
          <a:p>
            <a:r>
              <a:rPr lang="es-MX" dirty="0" smtClean="0"/>
              <a:t> </a:t>
            </a:r>
          </a:p>
          <a:p>
            <a:r>
              <a:rPr lang="es-MX" dirty="0" smtClean="0"/>
              <a:t>III.        Sistema de portales de obligaciones de transparencia, y</a:t>
            </a:r>
          </a:p>
          <a:p>
            <a:endParaRPr lang="es-MX" dirty="0" smtClean="0"/>
          </a:p>
          <a:p>
            <a:r>
              <a:rPr lang="es-MX" dirty="0" smtClean="0"/>
              <a:t>IV.        Sistema de comunicación entre Organismos garantes y sujetos obligados.</a:t>
            </a:r>
          </a:p>
          <a:p>
            <a:endParaRPr lang="es-MX" dirty="0"/>
          </a:p>
          <a:p>
            <a:r>
              <a:rPr lang="es-MX" dirty="0" smtClean="0"/>
              <a:t>                                                                    </a:t>
            </a:r>
            <a:r>
              <a:rPr lang="es-MX" sz="1400" b="1" u="sng" dirty="0" smtClean="0">
                <a:solidFill>
                  <a:srgbClr val="4B04CC"/>
                </a:solidFill>
                <a:latin typeface="Arial" pitchFamily="34" charset="0"/>
                <a:cs typeface="Arial" pitchFamily="34" charset="0"/>
              </a:rPr>
              <a:t> D.O.F. 04-05-2015, Art.   49  </a:t>
            </a:r>
            <a:r>
              <a:rPr lang="es-MX" sz="1400" b="1" dirty="0" smtClean="0">
                <a:solidFill>
                  <a:srgbClr val="4B04CC"/>
                </a:solidFill>
                <a:latin typeface="Arial" pitchFamily="34" charset="0"/>
                <a:cs typeface="Arial" pitchFamily="34" charset="0"/>
              </a:rPr>
              <a:t> </a:t>
            </a:r>
            <a:endParaRPr lang="es-MX" sz="1400" dirty="0"/>
          </a:p>
          <a:p>
            <a:endParaRPr lang="es-MX" dirty="0" smtClean="0"/>
          </a:p>
          <a:p>
            <a:endParaRPr lang="es-MX" dirty="0"/>
          </a:p>
          <a:p>
            <a:endParaRPr lang="es-MX" dirty="0"/>
          </a:p>
        </p:txBody>
      </p:sp>
      <p:sp>
        <p:nvSpPr>
          <p:cNvPr id="3" name="7 Rectángulo redondeado"/>
          <p:cNvSpPr/>
          <p:nvPr/>
        </p:nvSpPr>
        <p:spPr>
          <a:xfrm>
            <a:off x="827584" y="404664"/>
            <a:ext cx="7272808"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a:latin typeface="Arial" panose="020B0604020202020204" pitchFamily="34" charset="0"/>
                <a:cs typeface="Arial" panose="020B0604020202020204" pitchFamily="34" charset="0"/>
              </a:rPr>
              <a:t>TÍTULO </a:t>
            </a:r>
            <a:r>
              <a:rPr lang="es-MX" sz="2000" b="1" dirty="0" smtClean="0">
                <a:latin typeface="Arial" panose="020B0604020202020204" pitchFamily="34" charset="0"/>
                <a:cs typeface="Arial" panose="020B0604020202020204" pitchFamily="34" charset="0"/>
              </a:rPr>
              <a:t>TERCERO</a:t>
            </a:r>
            <a:endParaRPr lang="es-MX" sz="2000" dirty="0">
              <a:latin typeface="Arial" panose="020B0604020202020204" pitchFamily="34" charset="0"/>
              <a:cs typeface="Arial" panose="020B0604020202020204" pitchFamily="34" charset="0"/>
            </a:endParaRPr>
          </a:p>
          <a:p>
            <a:pPr algn="ctr"/>
            <a:r>
              <a:rPr lang="es-MX" sz="2000" b="1" dirty="0" smtClean="0">
                <a:latin typeface="Arial" panose="020B0604020202020204" pitchFamily="34" charset="0"/>
                <a:cs typeface="Arial" panose="020B0604020202020204" pitchFamily="34" charset="0"/>
              </a:rPr>
              <a:t>PLATAFORMA NACIONAL DE </a:t>
            </a:r>
            <a:r>
              <a:rPr lang="es-MX" sz="2000" b="1" dirty="0" smtClean="0">
                <a:latin typeface="Arial" panose="020B0604020202020204" pitchFamily="34" charset="0"/>
                <a:cs typeface="Arial" panose="020B0604020202020204" pitchFamily="34" charset="0"/>
              </a:rPr>
              <a:t>COMPETENCIA (LGTAIP)</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417455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9512" y="1772816"/>
            <a:ext cx="7920880" cy="5047536"/>
          </a:xfrm>
          <a:prstGeom prst="rect">
            <a:avLst/>
          </a:prstGeom>
          <a:noFill/>
        </p:spPr>
        <p:txBody>
          <a:bodyPr wrap="square" rtlCol="0">
            <a:spAutoFit/>
          </a:bodyPr>
          <a:lstStyle/>
          <a:p>
            <a:endParaRPr lang="es-MX" sz="1600" dirty="0" smtClean="0"/>
          </a:p>
          <a:p>
            <a:r>
              <a:rPr lang="es-MX" b="1" dirty="0" smtClean="0"/>
              <a:t>Artículo 89. </a:t>
            </a:r>
            <a:r>
              <a:rPr lang="es-MX" dirty="0" smtClean="0"/>
              <a:t>Cualquier persona podrá denunciar ante los Organismos garantes la falta de publicación de las obligaciones de transparencia previstas en los artículos 70 a 83 de esta Ley y demás disposiciones aplicables, en sus respectivos ámbitos de competencia.</a:t>
            </a:r>
            <a:r>
              <a:rPr lang="es-MX" b="1" dirty="0" smtClean="0"/>
              <a:t> </a:t>
            </a:r>
          </a:p>
          <a:p>
            <a:endParaRPr lang="es-MX" b="1" dirty="0" smtClean="0"/>
          </a:p>
          <a:p>
            <a:r>
              <a:rPr lang="es-MX" b="1" dirty="0" smtClean="0"/>
              <a:t>Artículo 90. </a:t>
            </a:r>
            <a:r>
              <a:rPr lang="es-MX" dirty="0" smtClean="0"/>
              <a:t>El procedimiento de la denuncia se integra por las siguientes etapas:</a:t>
            </a:r>
          </a:p>
          <a:p>
            <a:r>
              <a:rPr lang="es-MX" dirty="0" smtClean="0"/>
              <a:t>I.          Presentación de la denuncia ante los Organismos garantes;</a:t>
            </a:r>
          </a:p>
          <a:p>
            <a:r>
              <a:rPr lang="es-MX" dirty="0" smtClean="0"/>
              <a:t>II.         Solicitud por parte del organismo garante de un informe al sujeto obligado;</a:t>
            </a:r>
          </a:p>
          <a:p>
            <a:r>
              <a:rPr lang="es-MX" dirty="0" smtClean="0"/>
              <a:t>III.        Resolución de la denuncia, y</a:t>
            </a:r>
          </a:p>
          <a:p>
            <a:r>
              <a:rPr lang="es-MX" dirty="0" smtClean="0"/>
              <a:t>IV.        Ejecución de la resolución de la denuncia.</a:t>
            </a:r>
          </a:p>
          <a:p>
            <a:endParaRPr lang="es-MX" dirty="0"/>
          </a:p>
          <a:p>
            <a:r>
              <a:rPr lang="es-MX" dirty="0" smtClean="0"/>
              <a:t>                                                                    </a:t>
            </a:r>
            <a:r>
              <a:rPr lang="es-MX" sz="1400" b="1" u="sng" dirty="0" smtClean="0">
                <a:solidFill>
                  <a:srgbClr val="4B04CC"/>
                </a:solidFill>
                <a:latin typeface="Arial" pitchFamily="34" charset="0"/>
                <a:cs typeface="Arial" pitchFamily="34" charset="0"/>
              </a:rPr>
              <a:t> D.O.F. 04-05-2015, Art.   90  </a:t>
            </a:r>
            <a:r>
              <a:rPr lang="es-MX" sz="1400" b="1" dirty="0" smtClean="0">
                <a:solidFill>
                  <a:srgbClr val="4B04CC"/>
                </a:solidFill>
                <a:latin typeface="Arial" pitchFamily="34" charset="0"/>
                <a:cs typeface="Arial" pitchFamily="34" charset="0"/>
              </a:rPr>
              <a:t> </a:t>
            </a:r>
            <a:endParaRPr lang="es-MX" sz="1400" dirty="0"/>
          </a:p>
          <a:p>
            <a:endParaRPr lang="es-MX" dirty="0" smtClean="0"/>
          </a:p>
          <a:p>
            <a:endParaRPr lang="es-MX" dirty="0"/>
          </a:p>
          <a:p>
            <a:endParaRPr lang="es-MX" dirty="0"/>
          </a:p>
        </p:txBody>
      </p:sp>
      <p:sp>
        <p:nvSpPr>
          <p:cNvPr id="3" name="7 Rectángulo redondeado"/>
          <p:cNvSpPr/>
          <p:nvPr/>
        </p:nvSpPr>
        <p:spPr>
          <a:xfrm>
            <a:off x="827584" y="404664"/>
            <a:ext cx="7272808"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a:latin typeface="Arial" panose="020B0604020202020204" pitchFamily="34" charset="0"/>
                <a:cs typeface="Arial" panose="020B0604020202020204" pitchFamily="34" charset="0"/>
              </a:rPr>
              <a:t>TÍTULO </a:t>
            </a:r>
            <a:r>
              <a:rPr lang="es-MX" sz="2000" b="1" dirty="0" smtClean="0">
                <a:latin typeface="Arial" panose="020B0604020202020204" pitchFamily="34" charset="0"/>
                <a:cs typeface="Arial" panose="020B0604020202020204" pitchFamily="34" charset="0"/>
              </a:rPr>
              <a:t>QUINTO</a:t>
            </a:r>
            <a:endParaRPr lang="es-MX" sz="2000" dirty="0">
              <a:latin typeface="Arial" panose="020B0604020202020204" pitchFamily="34" charset="0"/>
              <a:cs typeface="Arial" panose="020B0604020202020204" pitchFamily="34" charset="0"/>
            </a:endParaRPr>
          </a:p>
          <a:p>
            <a:pPr algn="ctr"/>
            <a:r>
              <a:rPr lang="es-MX" sz="2000" b="1" dirty="0" smtClean="0">
                <a:latin typeface="Arial" panose="020B0604020202020204" pitchFamily="34" charset="0"/>
                <a:cs typeface="Arial" panose="020B0604020202020204" pitchFamily="34" charset="0"/>
              </a:rPr>
              <a:t>DENUNCIA POR INCUMPLIMIENTO A LAS OBLIGACIONES DE </a:t>
            </a:r>
            <a:r>
              <a:rPr lang="es-MX" sz="2000" b="1" dirty="0" smtClean="0">
                <a:latin typeface="Arial" panose="020B0604020202020204" pitchFamily="34" charset="0"/>
                <a:cs typeface="Arial" panose="020B0604020202020204" pitchFamily="34" charset="0"/>
              </a:rPr>
              <a:t>TRANSPARENCIA (LGTAIP)</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417455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9512" y="1772816"/>
            <a:ext cx="7920880" cy="5601533"/>
          </a:xfrm>
          <a:prstGeom prst="rect">
            <a:avLst/>
          </a:prstGeom>
          <a:noFill/>
        </p:spPr>
        <p:txBody>
          <a:bodyPr wrap="square" rtlCol="0">
            <a:spAutoFit/>
          </a:bodyPr>
          <a:lstStyle/>
          <a:p>
            <a:endParaRPr lang="es-MX" sz="1600" dirty="0" smtClean="0"/>
          </a:p>
          <a:p>
            <a:r>
              <a:rPr lang="es-MX" dirty="0" smtClean="0"/>
              <a:t>Capitulo  I.</a:t>
            </a:r>
          </a:p>
          <a:p>
            <a:endParaRPr lang="es-MX" dirty="0" smtClean="0"/>
          </a:p>
          <a:p>
            <a:pPr>
              <a:buFont typeface="Arial" pitchFamily="34" charset="0"/>
              <a:buChar char="•"/>
            </a:pPr>
            <a:r>
              <a:rPr lang="es-MX" dirty="0" smtClean="0"/>
              <a:t>De las disposiciones generales de la clasificación y desclasificación de la información.</a:t>
            </a:r>
          </a:p>
          <a:p>
            <a:endParaRPr lang="es-MX" dirty="0" smtClean="0"/>
          </a:p>
          <a:p>
            <a:r>
              <a:rPr lang="es-MX" dirty="0" smtClean="0"/>
              <a:t>CAPITULO II.</a:t>
            </a:r>
          </a:p>
          <a:p>
            <a:endParaRPr lang="es-MX" dirty="0" smtClean="0"/>
          </a:p>
          <a:p>
            <a:pPr>
              <a:buFont typeface="Arial" pitchFamily="34" charset="0"/>
              <a:buChar char="•"/>
            </a:pPr>
            <a:r>
              <a:rPr lang="es-MX" dirty="0" smtClean="0"/>
              <a:t>De la Información Reservada</a:t>
            </a:r>
          </a:p>
          <a:p>
            <a:pPr>
              <a:buFont typeface="Arial" pitchFamily="34" charset="0"/>
              <a:buChar char="•"/>
            </a:pPr>
            <a:endParaRPr lang="es-MX" dirty="0" smtClean="0"/>
          </a:p>
          <a:p>
            <a:pPr>
              <a:buFont typeface="Arial" pitchFamily="34" charset="0"/>
              <a:buChar char="•"/>
            </a:pPr>
            <a:endParaRPr lang="es-MX" dirty="0" smtClean="0"/>
          </a:p>
          <a:p>
            <a:r>
              <a:rPr lang="es-MX" dirty="0" smtClean="0"/>
              <a:t>CAPITULO  III.</a:t>
            </a:r>
          </a:p>
          <a:p>
            <a:endParaRPr lang="es-MX" dirty="0" smtClean="0"/>
          </a:p>
          <a:p>
            <a:pPr>
              <a:buFont typeface="Arial" pitchFamily="34" charset="0"/>
              <a:buChar char="•"/>
            </a:pPr>
            <a:r>
              <a:rPr lang="es-MX" dirty="0" smtClean="0"/>
              <a:t>De la Información Confidencial</a:t>
            </a:r>
          </a:p>
          <a:p>
            <a:pPr>
              <a:buFont typeface="Arial" pitchFamily="34" charset="0"/>
              <a:buChar char="•"/>
            </a:pPr>
            <a:endParaRPr lang="es-MX" dirty="0" smtClean="0"/>
          </a:p>
          <a:p>
            <a:pPr>
              <a:buFont typeface="Arial" pitchFamily="34" charset="0"/>
              <a:buChar char="•"/>
            </a:pPr>
            <a:endParaRPr lang="es-MX" dirty="0"/>
          </a:p>
          <a:p>
            <a:r>
              <a:rPr lang="es-MX" dirty="0" smtClean="0"/>
              <a:t>                                                                    </a:t>
            </a:r>
            <a:r>
              <a:rPr lang="es-MX" sz="1400" b="1" u="sng" dirty="0" smtClean="0">
                <a:solidFill>
                  <a:srgbClr val="4B04CC"/>
                </a:solidFill>
                <a:latin typeface="Arial" pitchFamily="34" charset="0"/>
                <a:cs typeface="Arial" pitchFamily="34" charset="0"/>
              </a:rPr>
              <a:t> D.O.F. 04-05-2015,   </a:t>
            </a:r>
            <a:r>
              <a:rPr lang="es-MX" sz="1400" b="1" dirty="0" smtClean="0">
                <a:solidFill>
                  <a:srgbClr val="4B04CC"/>
                </a:solidFill>
                <a:latin typeface="Arial" pitchFamily="34" charset="0"/>
                <a:cs typeface="Arial" pitchFamily="34" charset="0"/>
              </a:rPr>
              <a:t> </a:t>
            </a:r>
            <a:endParaRPr lang="es-MX" sz="1400" dirty="0"/>
          </a:p>
          <a:p>
            <a:endParaRPr lang="es-MX" dirty="0" smtClean="0"/>
          </a:p>
          <a:p>
            <a:endParaRPr lang="es-MX" dirty="0"/>
          </a:p>
          <a:p>
            <a:endParaRPr lang="es-MX" dirty="0"/>
          </a:p>
        </p:txBody>
      </p:sp>
      <p:sp>
        <p:nvSpPr>
          <p:cNvPr id="3" name="7 Rectángulo redondeado"/>
          <p:cNvSpPr/>
          <p:nvPr/>
        </p:nvSpPr>
        <p:spPr>
          <a:xfrm>
            <a:off x="827584" y="404664"/>
            <a:ext cx="7272808"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a:latin typeface="Arial" panose="020B0604020202020204" pitchFamily="34" charset="0"/>
                <a:cs typeface="Arial" panose="020B0604020202020204" pitchFamily="34" charset="0"/>
              </a:rPr>
              <a:t>TÍTULO </a:t>
            </a:r>
            <a:r>
              <a:rPr lang="es-MX" sz="2000" b="1" dirty="0" smtClean="0">
                <a:latin typeface="Arial" panose="020B0604020202020204" pitchFamily="34" charset="0"/>
                <a:cs typeface="Arial" panose="020B0604020202020204" pitchFamily="34" charset="0"/>
              </a:rPr>
              <a:t>SEXTO</a:t>
            </a:r>
            <a:endParaRPr lang="es-MX" sz="2000" dirty="0">
              <a:latin typeface="Arial" panose="020B0604020202020204" pitchFamily="34" charset="0"/>
              <a:cs typeface="Arial" panose="020B0604020202020204" pitchFamily="34" charset="0"/>
            </a:endParaRPr>
          </a:p>
          <a:p>
            <a:pPr algn="ctr"/>
            <a:r>
              <a:rPr lang="es-MX" sz="2000" b="1" dirty="0" smtClean="0">
                <a:latin typeface="Arial" panose="020B0604020202020204" pitchFamily="34" charset="0"/>
                <a:cs typeface="Arial" panose="020B0604020202020204" pitchFamily="34" charset="0"/>
              </a:rPr>
              <a:t>INFORMACION </a:t>
            </a:r>
            <a:r>
              <a:rPr lang="es-MX" sz="2000" b="1" dirty="0" smtClean="0">
                <a:latin typeface="Arial" panose="020B0604020202020204" pitchFamily="34" charset="0"/>
                <a:cs typeface="Arial" panose="020B0604020202020204" pitchFamily="34" charset="0"/>
              </a:rPr>
              <a:t>CLASIFICADA (LGTAIP)</a:t>
            </a:r>
            <a:endParaRPr lang="es-MX" sz="2000" dirty="0" smtClean="0">
              <a:latin typeface="Arial" panose="020B0604020202020204" pitchFamily="34" charset="0"/>
              <a:cs typeface="Arial" panose="020B0604020202020204" pitchFamily="34" charset="0"/>
            </a:endParaRPr>
          </a:p>
          <a:p>
            <a:pPr algn="ct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417455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7 Rectángulo redondeado"/>
          <p:cNvSpPr/>
          <p:nvPr/>
        </p:nvSpPr>
        <p:spPr>
          <a:xfrm>
            <a:off x="1043608" y="260648"/>
            <a:ext cx="5904656" cy="6480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latin typeface="Arial" panose="020B0604020202020204" pitchFamily="34" charset="0"/>
                <a:cs typeface="Arial" panose="020B0604020202020204" pitchFamily="34" charset="0"/>
              </a:rPr>
              <a:t>OBLIGACIONES DE </a:t>
            </a:r>
            <a:r>
              <a:rPr lang="es-MX" sz="2000" b="1" dirty="0" smtClean="0">
                <a:latin typeface="Arial" panose="020B0604020202020204" pitchFamily="34" charset="0"/>
                <a:cs typeface="Arial" panose="020B0604020202020204" pitchFamily="34" charset="0"/>
              </a:rPr>
              <a:t>TRANSPARENCIA (LGTAIP)</a:t>
            </a:r>
            <a:endParaRPr lang="es-MX" sz="2000" b="1" dirty="0">
              <a:latin typeface="Arial" panose="020B0604020202020204" pitchFamily="34" charset="0"/>
              <a:cs typeface="Arial" panose="020B0604020202020204" pitchFamily="34" charset="0"/>
            </a:endParaRPr>
          </a:p>
        </p:txBody>
      </p:sp>
      <p:sp>
        <p:nvSpPr>
          <p:cNvPr id="4" name="CuadroTexto 3"/>
          <p:cNvSpPr txBox="1"/>
          <p:nvPr/>
        </p:nvSpPr>
        <p:spPr>
          <a:xfrm>
            <a:off x="3419872" y="2708920"/>
            <a:ext cx="184731" cy="369332"/>
          </a:xfrm>
          <a:prstGeom prst="rect">
            <a:avLst/>
          </a:prstGeom>
          <a:noFill/>
        </p:spPr>
        <p:txBody>
          <a:bodyPr wrap="none" rtlCol="0">
            <a:spAutoFit/>
          </a:bodyPr>
          <a:lstStyle/>
          <a:p>
            <a:endParaRPr lang="es-MX" dirty="0"/>
          </a:p>
        </p:txBody>
      </p:sp>
      <p:sp>
        <p:nvSpPr>
          <p:cNvPr id="5" name="CuadroTexto 4"/>
          <p:cNvSpPr txBox="1"/>
          <p:nvPr/>
        </p:nvSpPr>
        <p:spPr>
          <a:xfrm>
            <a:off x="179512" y="1508591"/>
            <a:ext cx="7848872" cy="4247317"/>
          </a:xfrm>
          <a:prstGeom prst="rect">
            <a:avLst/>
          </a:prstGeom>
          <a:noFill/>
        </p:spPr>
        <p:txBody>
          <a:bodyPr wrap="square" rtlCol="0">
            <a:spAutoFit/>
          </a:bodyPr>
          <a:lstStyle/>
          <a:p>
            <a:pPr algn="just"/>
            <a:r>
              <a:rPr lang="es-MX" b="1" dirty="0">
                <a:latin typeface="Arial" panose="020B0604020202020204" pitchFamily="34" charset="0"/>
                <a:cs typeface="Arial" panose="020B0604020202020204" pitchFamily="34" charset="0"/>
              </a:rPr>
              <a:t>Artículo 70. </a:t>
            </a:r>
            <a:r>
              <a:rPr lang="es-MX" dirty="0">
                <a:latin typeface="Arial" panose="020B0604020202020204" pitchFamily="34" charset="0"/>
                <a:cs typeface="Arial" panose="020B0604020202020204" pitchFamily="34" charset="0"/>
              </a:rPr>
              <a:t>En la Ley Federal y de las Entidades Federativas se contemplará que los sujetos obligados pongan a disposición del público y mantengan actualizada, en los respectivos medios electrónicos, de acuerdo con sus facultades, atribuciones, funciones u objeto social, según corresponda, la información, por lo menos, de los temas, documentos y políticas que a continuación se señalan:</a:t>
            </a:r>
          </a:p>
          <a:p>
            <a:pPr algn="just"/>
            <a:endParaRPr lang="es-MX" dirty="0" smtClean="0">
              <a:latin typeface="Arial" panose="020B0604020202020204" pitchFamily="34" charset="0"/>
              <a:cs typeface="Arial" panose="020B0604020202020204" pitchFamily="34" charset="0"/>
            </a:endParaRPr>
          </a:p>
          <a:p>
            <a:pPr algn="just"/>
            <a:endParaRPr lang="es-MX" dirty="0" smtClean="0">
              <a:latin typeface="Arial" panose="020B0604020202020204" pitchFamily="34" charset="0"/>
              <a:cs typeface="Arial" panose="020B0604020202020204" pitchFamily="34" charset="0"/>
            </a:endParaRPr>
          </a:p>
          <a:p>
            <a:pPr algn="just"/>
            <a:endParaRPr lang="es-MX" dirty="0" smtClean="0">
              <a:latin typeface="Arial" panose="020B0604020202020204" pitchFamily="34" charset="0"/>
              <a:cs typeface="Arial" panose="020B0604020202020204" pitchFamily="34" charset="0"/>
            </a:endParaRPr>
          </a:p>
          <a:p>
            <a:pPr algn="just"/>
            <a:r>
              <a:rPr lang="es-MX" dirty="0" smtClean="0">
                <a:latin typeface="Arial" panose="020B0604020202020204" pitchFamily="34" charset="0"/>
                <a:cs typeface="Arial" panose="020B0604020202020204" pitchFamily="34" charset="0"/>
              </a:rPr>
              <a:t>XXI</a:t>
            </a:r>
            <a:r>
              <a:rPr lang="es-MX" dirty="0">
                <a:latin typeface="Arial" panose="020B0604020202020204" pitchFamily="34" charset="0"/>
                <a:cs typeface="Arial" panose="020B0604020202020204" pitchFamily="34" charset="0"/>
              </a:rPr>
              <a:t>.      La información financiera sobre el presupuesto asignado, así como los informes del ejercicio trimestral del gasto, en términos de la Ley General de Contabilidad Gubernamental y demás normatividad aplicable</a:t>
            </a:r>
            <a:r>
              <a:rPr lang="es-MX" dirty="0" smtClean="0">
                <a:latin typeface="Arial" panose="020B0604020202020204" pitchFamily="34" charset="0"/>
                <a:cs typeface="Arial" panose="020B0604020202020204" pitchFamily="34" charset="0"/>
              </a:rPr>
              <a:t>;</a:t>
            </a:r>
          </a:p>
          <a:p>
            <a:pPr algn="just"/>
            <a:endParaRPr lang="es-MX" dirty="0" smtClean="0">
              <a:latin typeface="Arial" panose="020B0604020202020204" pitchFamily="34" charset="0"/>
              <a:cs typeface="Arial" panose="020B0604020202020204" pitchFamily="34" charset="0"/>
            </a:endParaRPr>
          </a:p>
          <a:p>
            <a:pPr algn="just"/>
            <a:endParaRPr lang="es-MX" dirty="0" smtClean="0">
              <a:latin typeface="Arial" panose="020B0604020202020204" pitchFamily="34" charset="0"/>
              <a:cs typeface="Arial" panose="020B0604020202020204" pitchFamily="34" charset="0"/>
            </a:endParaRPr>
          </a:p>
          <a:p>
            <a:pPr algn="just"/>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2434623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9512" y="1571612"/>
            <a:ext cx="7920880" cy="6124754"/>
          </a:xfrm>
          <a:prstGeom prst="rect">
            <a:avLst/>
          </a:prstGeom>
          <a:noFill/>
        </p:spPr>
        <p:txBody>
          <a:bodyPr wrap="square" rtlCol="0">
            <a:spAutoFit/>
          </a:bodyPr>
          <a:lstStyle/>
          <a:p>
            <a:endParaRPr lang="es-MX" dirty="0" smtClean="0"/>
          </a:p>
          <a:p>
            <a:r>
              <a:rPr lang="es-MX" b="1" dirty="0" smtClean="0"/>
              <a:t>Artículo 124. </a:t>
            </a:r>
            <a:r>
              <a:rPr lang="es-MX" dirty="0" smtClean="0"/>
              <a:t>Para presentar una solicitud no se podrán exigir mayores requisitos que los siguientes:</a:t>
            </a:r>
          </a:p>
          <a:p>
            <a:endParaRPr lang="es-MX" dirty="0" smtClean="0"/>
          </a:p>
          <a:p>
            <a:r>
              <a:rPr lang="es-MX" dirty="0" smtClean="0"/>
              <a:t>I.          Nombre o, en su caso, los datos generales de su representante;</a:t>
            </a:r>
          </a:p>
          <a:p>
            <a:r>
              <a:rPr lang="es-MX" dirty="0" smtClean="0"/>
              <a:t>II.         Domicilio o medio para recibir notificaciones;</a:t>
            </a:r>
          </a:p>
          <a:p>
            <a:endParaRPr lang="es-MX" dirty="0" smtClean="0"/>
          </a:p>
          <a:p>
            <a:r>
              <a:rPr lang="es-MX" dirty="0" smtClean="0"/>
              <a:t>III.        La descripción de la información solicitada;</a:t>
            </a:r>
          </a:p>
          <a:p>
            <a:endParaRPr lang="es-MX" dirty="0" smtClean="0"/>
          </a:p>
          <a:p>
            <a:r>
              <a:rPr lang="es-MX" dirty="0" smtClean="0"/>
              <a:t>IV.        Cualquier otro dato que facilite su búsqueda y eventual localización, y</a:t>
            </a:r>
          </a:p>
          <a:p>
            <a:endParaRPr lang="es-MX" dirty="0" smtClean="0"/>
          </a:p>
          <a:p>
            <a:r>
              <a:rPr lang="es-MX" dirty="0" smtClean="0"/>
              <a:t>V.         La modalidad en la que prefiere se otorgue el acceso a la información, la cual podrá ser verbal, siempre y cuando sea para fines de orientación, mediante consulta directa, mediante la expedición de copias simples o certificadas o la reproducción en cualquier otro medio, incluidos los electrónicos.</a:t>
            </a:r>
          </a:p>
          <a:p>
            <a:pPr>
              <a:buFont typeface="Arial" pitchFamily="34" charset="0"/>
              <a:buChar char="•"/>
            </a:pPr>
            <a:endParaRPr lang="es-MX" dirty="0" smtClean="0"/>
          </a:p>
          <a:p>
            <a:r>
              <a:rPr lang="es-MX" sz="1400" b="1" u="sng" dirty="0" smtClean="0">
                <a:solidFill>
                  <a:srgbClr val="4B04CC"/>
                </a:solidFill>
                <a:latin typeface="Arial" pitchFamily="34" charset="0"/>
                <a:cs typeface="Arial" pitchFamily="34" charset="0"/>
              </a:rPr>
              <a:t>   D.O.F. 04-05-2015,   </a:t>
            </a:r>
            <a:r>
              <a:rPr lang="es-MX" sz="1400" b="1" dirty="0" smtClean="0">
                <a:solidFill>
                  <a:srgbClr val="4B04CC"/>
                </a:solidFill>
                <a:latin typeface="Arial" pitchFamily="34" charset="0"/>
                <a:cs typeface="Arial" pitchFamily="34" charset="0"/>
              </a:rPr>
              <a:t> </a:t>
            </a:r>
            <a:endParaRPr lang="es-MX" sz="1400" dirty="0"/>
          </a:p>
          <a:p>
            <a:endParaRPr lang="es-MX" dirty="0" smtClean="0"/>
          </a:p>
          <a:p>
            <a:endParaRPr lang="es-MX" dirty="0"/>
          </a:p>
          <a:p>
            <a:endParaRPr lang="es-MX" dirty="0"/>
          </a:p>
        </p:txBody>
      </p:sp>
      <p:sp>
        <p:nvSpPr>
          <p:cNvPr id="3" name="7 Rectángulo redondeado"/>
          <p:cNvSpPr/>
          <p:nvPr/>
        </p:nvSpPr>
        <p:spPr>
          <a:xfrm>
            <a:off x="827584" y="404664"/>
            <a:ext cx="7272808"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a:latin typeface="Arial" panose="020B0604020202020204" pitchFamily="34" charset="0"/>
                <a:cs typeface="Arial" panose="020B0604020202020204" pitchFamily="34" charset="0"/>
              </a:rPr>
              <a:t>TÍTULO </a:t>
            </a:r>
            <a:r>
              <a:rPr lang="es-MX" sz="2000" b="1" dirty="0" smtClean="0">
                <a:latin typeface="Arial" panose="020B0604020202020204" pitchFamily="34" charset="0"/>
                <a:cs typeface="Arial" panose="020B0604020202020204" pitchFamily="34" charset="0"/>
              </a:rPr>
              <a:t>SEPTIMO</a:t>
            </a:r>
            <a:endParaRPr lang="es-MX" sz="2000" dirty="0">
              <a:latin typeface="Arial" panose="020B0604020202020204" pitchFamily="34" charset="0"/>
              <a:cs typeface="Arial" panose="020B0604020202020204" pitchFamily="34" charset="0"/>
            </a:endParaRPr>
          </a:p>
          <a:p>
            <a:pPr algn="ctr"/>
            <a:r>
              <a:rPr lang="es-MX" sz="2000" b="1" dirty="0" smtClean="0">
                <a:latin typeface="Arial" panose="020B0604020202020204" pitchFamily="34" charset="0"/>
                <a:cs typeface="Arial" panose="020B0604020202020204" pitchFamily="34" charset="0"/>
              </a:rPr>
              <a:t>PROCEDIMIENTOS DE ACCESO A LA INFORMACION </a:t>
            </a:r>
            <a:r>
              <a:rPr lang="es-MX" sz="2000" b="1" dirty="0" smtClean="0">
                <a:latin typeface="Arial" panose="020B0604020202020204" pitchFamily="34" charset="0"/>
                <a:cs typeface="Arial" panose="020B0604020202020204" pitchFamily="34" charset="0"/>
              </a:rPr>
              <a:t>PUBLICA (LGTAIP)</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417455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9512" y="1571612"/>
            <a:ext cx="7920880" cy="5016758"/>
          </a:xfrm>
          <a:prstGeom prst="rect">
            <a:avLst/>
          </a:prstGeom>
          <a:noFill/>
        </p:spPr>
        <p:txBody>
          <a:bodyPr wrap="square" rtlCol="0">
            <a:spAutoFit/>
          </a:bodyPr>
          <a:lstStyle/>
          <a:p>
            <a:endParaRPr lang="es-MX" dirty="0" smtClean="0"/>
          </a:p>
          <a:p>
            <a:r>
              <a:rPr lang="es-MX" b="1" dirty="0" smtClean="0"/>
              <a:t>Artículo 141. </a:t>
            </a:r>
            <a:r>
              <a:rPr lang="es-MX" dirty="0" smtClean="0"/>
              <a:t>En caso de existir costos para obtener la información, deberán cubrirse de manera previa a la entrega y no podrán ser superiores a la suma de:</a:t>
            </a:r>
          </a:p>
          <a:p>
            <a:endParaRPr lang="es-MX" dirty="0" smtClean="0"/>
          </a:p>
          <a:p>
            <a:r>
              <a:rPr lang="es-MX" dirty="0" smtClean="0"/>
              <a:t>I.          El costo de los materiales utilizados en la reproducción de la información;</a:t>
            </a:r>
          </a:p>
          <a:p>
            <a:endParaRPr lang="es-MX" dirty="0" smtClean="0"/>
          </a:p>
          <a:p>
            <a:r>
              <a:rPr lang="es-MX" dirty="0" smtClean="0"/>
              <a:t>II.         El costo de envío, en su caso, y</a:t>
            </a:r>
          </a:p>
          <a:p>
            <a:endParaRPr lang="es-MX" dirty="0" smtClean="0"/>
          </a:p>
          <a:p>
            <a:r>
              <a:rPr lang="es-MX" dirty="0" smtClean="0"/>
              <a:t>III.        El pago de la certificación de los Documentos, cuando proceda.</a:t>
            </a:r>
          </a:p>
          <a:p>
            <a:r>
              <a:rPr lang="es-MX" dirty="0" smtClean="0"/>
              <a:t>Las cuotas de los derechos aplicables deberán establecerse en la Ley Federal de Derecho</a:t>
            </a:r>
          </a:p>
          <a:p>
            <a:endParaRPr lang="es-MX" dirty="0" smtClean="0"/>
          </a:p>
          <a:p>
            <a:r>
              <a:rPr lang="es-MX" sz="1400" b="1" u="sng" dirty="0" smtClean="0">
                <a:solidFill>
                  <a:srgbClr val="4B04CC"/>
                </a:solidFill>
                <a:latin typeface="Arial" pitchFamily="34" charset="0"/>
                <a:cs typeface="Arial" pitchFamily="34" charset="0"/>
              </a:rPr>
              <a:t>   D.O.F. 04-05-2015,   </a:t>
            </a:r>
            <a:r>
              <a:rPr lang="es-MX" sz="1400" b="1" dirty="0" smtClean="0">
                <a:solidFill>
                  <a:srgbClr val="4B04CC"/>
                </a:solidFill>
                <a:latin typeface="Arial" pitchFamily="34" charset="0"/>
                <a:cs typeface="Arial" pitchFamily="34" charset="0"/>
              </a:rPr>
              <a:t> </a:t>
            </a:r>
            <a:endParaRPr lang="es-MX" sz="1400" dirty="0"/>
          </a:p>
          <a:p>
            <a:endParaRPr lang="es-MX" dirty="0" smtClean="0"/>
          </a:p>
          <a:p>
            <a:endParaRPr lang="es-MX" dirty="0"/>
          </a:p>
          <a:p>
            <a:endParaRPr lang="es-MX" dirty="0"/>
          </a:p>
        </p:txBody>
      </p:sp>
      <p:sp>
        <p:nvSpPr>
          <p:cNvPr id="3" name="7 Rectángulo redondeado"/>
          <p:cNvSpPr/>
          <p:nvPr/>
        </p:nvSpPr>
        <p:spPr>
          <a:xfrm>
            <a:off x="827584" y="404664"/>
            <a:ext cx="7272808"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a:latin typeface="Arial" panose="020B0604020202020204" pitchFamily="34" charset="0"/>
                <a:cs typeface="Arial" panose="020B0604020202020204" pitchFamily="34" charset="0"/>
              </a:rPr>
              <a:t>TÍTULO </a:t>
            </a:r>
            <a:r>
              <a:rPr lang="es-MX" sz="2000" b="1" dirty="0" smtClean="0">
                <a:latin typeface="Arial" panose="020B0604020202020204" pitchFamily="34" charset="0"/>
                <a:cs typeface="Arial" panose="020B0604020202020204" pitchFamily="34" charset="0"/>
              </a:rPr>
              <a:t>SEPTIMO</a:t>
            </a:r>
            <a:endParaRPr lang="es-MX" sz="2000" dirty="0">
              <a:latin typeface="Arial" panose="020B0604020202020204" pitchFamily="34" charset="0"/>
              <a:cs typeface="Arial" panose="020B0604020202020204" pitchFamily="34" charset="0"/>
            </a:endParaRPr>
          </a:p>
          <a:p>
            <a:pPr algn="ctr"/>
            <a:r>
              <a:rPr lang="es-MX" sz="2000" b="1" dirty="0" smtClean="0">
                <a:latin typeface="Arial" panose="020B0604020202020204" pitchFamily="34" charset="0"/>
                <a:cs typeface="Arial" panose="020B0604020202020204" pitchFamily="34" charset="0"/>
              </a:rPr>
              <a:t>DE LAS CUOTAS DE </a:t>
            </a:r>
            <a:r>
              <a:rPr lang="es-MX" sz="2000" b="1" dirty="0" smtClean="0">
                <a:latin typeface="Arial" panose="020B0604020202020204" pitchFamily="34" charset="0"/>
                <a:cs typeface="Arial" panose="020B0604020202020204" pitchFamily="34" charset="0"/>
              </a:rPr>
              <a:t>ACCESO</a:t>
            </a:r>
          </a:p>
          <a:p>
            <a:pPr algn="ctr"/>
            <a:r>
              <a:rPr lang="es-MX" sz="2000" b="1" dirty="0" smtClean="0">
                <a:latin typeface="Arial" panose="020B0604020202020204" pitchFamily="34" charset="0"/>
                <a:cs typeface="Arial" panose="020B0604020202020204" pitchFamily="34" charset="0"/>
              </a:rPr>
              <a:t>(LGTAIP)</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417455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2274838"/>
            <a:ext cx="7632848" cy="1477328"/>
          </a:xfrm>
          <a:prstGeom prst="rect">
            <a:avLst/>
          </a:prstGeom>
        </p:spPr>
        <p:txBody>
          <a:bodyPr wrap="square">
            <a:spAutoFit/>
          </a:bodyPr>
          <a:lstStyle/>
          <a:p>
            <a:pPr algn="just"/>
            <a:r>
              <a:rPr lang="es-MX" dirty="0"/>
              <a:t>Lo anterior, sin perjuicio de que dichos municipios continuarán cumpliendo con las obligaciones de información a que se refiere la Ley General de Contabilidad Gubernamental y las disposiciones que emanan de ésta, en los plazos, términos y condiciones previstas en dicha ley y en las disposiciones referidas.</a:t>
            </a:r>
          </a:p>
        </p:txBody>
      </p:sp>
      <p:sp>
        <p:nvSpPr>
          <p:cNvPr id="3" name="7 Rectángulo redondeado"/>
          <p:cNvSpPr/>
          <p:nvPr/>
        </p:nvSpPr>
        <p:spPr>
          <a:xfrm>
            <a:off x="1043608" y="260648"/>
            <a:ext cx="5904656" cy="6480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latin typeface="Arial" panose="020B0604020202020204" pitchFamily="34" charset="0"/>
                <a:cs typeface="Arial" panose="020B0604020202020204" pitchFamily="34" charset="0"/>
              </a:rPr>
              <a:t>TRANSITORIOS</a:t>
            </a:r>
            <a:endParaRPr lang="es-MX"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0685649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4458026" y="90100"/>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Título"/>
          <p:cNvSpPr>
            <a:spLocks noGrp="1"/>
          </p:cNvSpPr>
          <p:nvPr>
            <p:ph type="title"/>
          </p:nvPr>
        </p:nvSpPr>
        <p:spPr>
          <a:xfrm>
            <a:off x="1619672" y="188640"/>
            <a:ext cx="7239000" cy="1143000"/>
          </a:xfrm>
        </p:spPr>
        <p:txBody>
          <a:bodyPr>
            <a:normAutofit fontScale="90000"/>
          </a:bodyPr>
          <a:lstStyle/>
          <a:p>
            <a:pPr lvl="0" algn="ctr"/>
            <a:r>
              <a:rPr lang="es-MX" sz="2200" dirty="0" smtClean="0">
                <a:latin typeface="Arial" pitchFamily="34" charset="0"/>
                <a:ea typeface="Calibri" pitchFamily="34" charset="0"/>
                <a:cs typeface="Arial" pitchFamily="34" charset="0"/>
              </a:rPr>
              <a:t>LEY DE TRANSPARENCIA Y ACCESO A LA INFORMACIÓN PÚBLICA DEL ESTADO DE ZACATECAS </a:t>
            </a:r>
            <a:r>
              <a:rPr lang="es-MX" sz="2000" dirty="0" smtClean="0">
                <a:latin typeface="Arial" pitchFamily="34" charset="0"/>
                <a:cs typeface="Arial" pitchFamily="34" charset="0"/>
              </a:rPr>
              <a:t/>
            </a:r>
            <a:br>
              <a:rPr lang="es-MX" sz="2000" dirty="0" smtClean="0">
                <a:latin typeface="Arial" pitchFamily="34" charset="0"/>
                <a:cs typeface="Arial" pitchFamily="34" charset="0"/>
              </a:rPr>
            </a:br>
            <a:endParaRPr lang="es-MX" dirty="0"/>
          </a:p>
        </p:txBody>
      </p:sp>
      <p:sp>
        <p:nvSpPr>
          <p:cNvPr id="4" name="3 Marcador de contenido"/>
          <p:cNvSpPr>
            <a:spLocks noGrp="1"/>
          </p:cNvSpPr>
          <p:nvPr>
            <p:ph idx="1"/>
          </p:nvPr>
        </p:nvSpPr>
        <p:spPr/>
        <p:txBody>
          <a:bodyPr>
            <a:normAutofit/>
          </a:bodyPr>
          <a:lstStyle/>
          <a:p>
            <a:pPr marL="0" lvl="0" indent="0" algn="just" eaLnBrk="0" fontAlgn="base" hangingPunct="0">
              <a:spcBef>
                <a:spcPct val="0"/>
              </a:spcBef>
              <a:spcAft>
                <a:spcPct val="0"/>
              </a:spcAft>
              <a:buClrTx/>
              <a:buSzTx/>
              <a:buNone/>
            </a:pPr>
            <a:r>
              <a:rPr lang="es-MX" sz="2000" dirty="0" smtClean="0">
                <a:latin typeface="Arial" pitchFamily="34" charset="0"/>
                <a:ea typeface="Calibri" pitchFamily="34" charset="0"/>
                <a:cs typeface="Arial" pitchFamily="34" charset="0"/>
              </a:rPr>
              <a:t>CAPÍTULO PRIMERO</a:t>
            </a:r>
            <a:endParaRPr lang="es-MX" sz="2000" dirty="0" smtClean="0">
              <a:latin typeface="Arial" pitchFamily="34" charset="0"/>
              <a:cs typeface="Arial" pitchFamily="34" charset="0"/>
            </a:endParaRPr>
          </a:p>
          <a:p>
            <a:pPr marL="0" lvl="0" indent="0" algn="just" eaLnBrk="0" fontAlgn="base" hangingPunct="0">
              <a:spcBef>
                <a:spcPct val="0"/>
              </a:spcBef>
              <a:spcAft>
                <a:spcPct val="0"/>
              </a:spcAft>
              <a:buClrTx/>
              <a:buSzTx/>
              <a:buNone/>
            </a:pPr>
            <a:r>
              <a:rPr lang="es-MX" sz="2000" dirty="0" smtClean="0">
                <a:latin typeface="Arial" pitchFamily="34" charset="0"/>
                <a:ea typeface="Calibri" pitchFamily="34" charset="0"/>
                <a:cs typeface="Arial" pitchFamily="34" charset="0"/>
              </a:rPr>
              <a:t>DISPOSICIONES GENERALES</a:t>
            </a:r>
            <a:endParaRPr lang="es-MX" sz="2000" dirty="0" smtClean="0">
              <a:latin typeface="Arial" pitchFamily="34" charset="0"/>
              <a:cs typeface="Arial" pitchFamily="34" charset="0"/>
            </a:endParaRPr>
          </a:p>
          <a:p>
            <a:pPr marL="0" lvl="0" indent="0" algn="just" eaLnBrk="0" fontAlgn="base" hangingPunct="0">
              <a:spcBef>
                <a:spcPct val="0"/>
              </a:spcBef>
              <a:spcAft>
                <a:spcPct val="0"/>
              </a:spcAft>
              <a:buClrTx/>
              <a:buSzTx/>
              <a:buNone/>
            </a:pPr>
            <a:r>
              <a:rPr lang="es-MX" sz="2000" dirty="0" smtClean="0">
                <a:latin typeface="Arial" pitchFamily="34" charset="0"/>
                <a:ea typeface="Calibri" pitchFamily="34" charset="0"/>
                <a:cs typeface="Arial" pitchFamily="34" charset="0"/>
              </a:rPr>
              <a:t>ARTÍCULO 1</a:t>
            </a:r>
          </a:p>
          <a:p>
            <a:pPr marL="0" lvl="0" indent="0" algn="just" eaLnBrk="0" fontAlgn="base" hangingPunct="0">
              <a:spcBef>
                <a:spcPct val="0"/>
              </a:spcBef>
              <a:spcAft>
                <a:spcPct val="0"/>
              </a:spcAft>
              <a:buClrTx/>
              <a:buSzTx/>
              <a:buNone/>
            </a:pPr>
            <a:endParaRPr lang="es-MX" sz="1800" dirty="0" smtClean="0">
              <a:latin typeface="Arial" pitchFamily="34" charset="0"/>
              <a:cs typeface="Arial" pitchFamily="34" charset="0"/>
            </a:endParaRPr>
          </a:p>
          <a:p>
            <a:pPr marL="0" lvl="0" indent="0" algn="just" eaLnBrk="0" fontAlgn="base" hangingPunct="0">
              <a:spcBef>
                <a:spcPct val="0"/>
              </a:spcBef>
              <a:spcAft>
                <a:spcPct val="0"/>
              </a:spcAft>
              <a:buClrTx/>
              <a:buSzTx/>
              <a:buNone/>
            </a:pPr>
            <a:endParaRPr lang="es-MX" sz="1800" dirty="0" smtClean="0">
              <a:latin typeface="Arial" pitchFamily="34" charset="0"/>
              <a:cs typeface="Arial" pitchFamily="34" charset="0"/>
            </a:endParaRPr>
          </a:p>
          <a:p>
            <a:pPr marL="0" lvl="0" indent="0" algn="just" eaLnBrk="0" fontAlgn="base" hangingPunct="0">
              <a:spcBef>
                <a:spcPct val="0"/>
              </a:spcBef>
              <a:spcAft>
                <a:spcPct val="0"/>
              </a:spcAft>
              <a:buClrTx/>
              <a:buSzTx/>
              <a:buNone/>
            </a:pPr>
            <a:r>
              <a:rPr lang="es-MX" sz="2400" dirty="0" smtClean="0">
                <a:latin typeface="Arial" pitchFamily="34" charset="0"/>
                <a:ea typeface="Calibri" pitchFamily="34" charset="0"/>
                <a:cs typeface="Arial" pitchFamily="34" charset="0"/>
              </a:rPr>
              <a:t>La presente Ley es de orden público y observancia obligatoria. Tiene por objeto garantizar el derecho de las personas de acceso a la información pública en posesión de los poderes, dependencias, entidades públicas, órganos, organismos y todas aquellas otras autoridades o instituciones, consideradas de interés público en el Estado de Zacatecas</a:t>
            </a:r>
            <a:endParaRPr lang="es-MX"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1"/>
          </p:nvPr>
        </p:nvSpPr>
        <p:spPr>
          <a:xfrm>
            <a:off x="323528" y="476672"/>
            <a:ext cx="7571184" cy="5596632"/>
          </a:xfrm>
        </p:spPr>
        <p:txBody>
          <a:bodyPr>
            <a:normAutofit/>
          </a:bodyPr>
          <a:lstStyle/>
          <a:p>
            <a:pPr algn="ctr">
              <a:buNone/>
            </a:pPr>
            <a:endParaRPr lang="es-MX" sz="4400" b="1" dirty="0" smtClean="0">
              <a:solidFill>
                <a:schemeClr val="tx1">
                  <a:lumMod val="65000"/>
                  <a:lumOff val="35000"/>
                </a:schemeClr>
              </a:solidFill>
              <a:latin typeface="Arial" pitchFamily="34" charset="0"/>
              <a:cs typeface="Arial" pitchFamily="34" charset="0"/>
            </a:endParaRPr>
          </a:p>
          <a:p>
            <a:pPr algn="ctr">
              <a:buNone/>
            </a:pPr>
            <a:endParaRPr lang="es-MX" sz="4400" b="1" dirty="0" smtClean="0">
              <a:solidFill>
                <a:schemeClr val="tx1">
                  <a:lumMod val="65000"/>
                  <a:lumOff val="35000"/>
                </a:schemeClr>
              </a:solidFill>
              <a:latin typeface="Arial" pitchFamily="34" charset="0"/>
              <a:cs typeface="Arial" pitchFamily="34" charset="0"/>
            </a:endParaRPr>
          </a:p>
          <a:p>
            <a:pPr algn="ctr">
              <a:buNone/>
            </a:pPr>
            <a:r>
              <a:rPr lang="es-MX" sz="4400" b="1" dirty="0" smtClean="0">
                <a:solidFill>
                  <a:schemeClr val="tx1">
                    <a:lumMod val="65000"/>
                    <a:lumOff val="35000"/>
                  </a:schemeClr>
                </a:solidFill>
                <a:latin typeface="Arial" pitchFamily="34" charset="0"/>
                <a:cs typeface="Arial" pitchFamily="34" charset="0"/>
              </a:rPr>
              <a:t>GENERALIDADES EN MATERIA DE TRANSPARENCIA</a:t>
            </a:r>
            <a:endParaRPr lang="es-MX" sz="4400" b="1" dirty="0">
              <a:solidFill>
                <a:schemeClr val="tx1">
                  <a:lumMod val="65000"/>
                  <a:lumOff val="3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332656"/>
            <a:ext cx="7239000" cy="1143000"/>
          </a:xfrm>
        </p:spPr>
        <p:txBody>
          <a:bodyPr>
            <a:noAutofit/>
          </a:bodyPr>
          <a:lstStyle/>
          <a:p>
            <a:pPr algn="ctr"/>
            <a:r>
              <a:rPr lang="es-MX" sz="2000"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ARTÍCULO 5</a:t>
            </a:r>
            <a:br>
              <a:rPr lang="es-MX" sz="2000"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br>
            <a:r>
              <a:rPr lang="es-MX" sz="2000"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 </a:t>
            </a:r>
            <a:br>
              <a:rPr lang="es-MX" sz="2000"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br>
            <a:r>
              <a:rPr lang="es-MX" sz="2000"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 Para los efectos de esta Ley se entenderá por: </a:t>
            </a:r>
            <a:r>
              <a:rPr lang="es-MX" sz="2000" dirty="0" smtClean="0"/>
              <a:t/>
            </a:r>
            <a:br>
              <a:rPr lang="es-MX" sz="2000" dirty="0" smtClean="0"/>
            </a:br>
            <a:endParaRPr lang="es-MX" sz="2000" dirty="0"/>
          </a:p>
        </p:txBody>
      </p:sp>
      <p:sp>
        <p:nvSpPr>
          <p:cNvPr id="3" name="2 Marcador de contenido"/>
          <p:cNvSpPr>
            <a:spLocks noGrp="1"/>
          </p:cNvSpPr>
          <p:nvPr>
            <p:ph idx="1"/>
          </p:nvPr>
        </p:nvSpPr>
        <p:spPr/>
        <p:txBody>
          <a:bodyPr>
            <a:normAutofit fontScale="25000" lnSpcReduction="20000"/>
          </a:bodyPr>
          <a:lstStyle/>
          <a:p>
            <a:pPr>
              <a:buNone/>
            </a:pPr>
            <a:r>
              <a:rPr lang="es-MX" sz="8000" dirty="0" smtClean="0"/>
              <a:t>XXII. SUJETOS OBLIGADOS:</a:t>
            </a:r>
          </a:p>
          <a:p>
            <a:pPr>
              <a:buNone/>
            </a:pPr>
            <a:endParaRPr lang="es-MX" sz="8000" dirty="0" smtClean="0"/>
          </a:p>
          <a:p>
            <a:pPr>
              <a:buNone/>
            </a:pPr>
            <a:r>
              <a:rPr lang="es-MX" sz="8000" dirty="0" smtClean="0"/>
              <a:t>a) El Poder Legislativo del Estado, incluida la Entidad de Fiscalización Superior del Estado;</a:t>
            </a:r>
          </a:p>
          <a:p>
            <a:pPr>
              <a:buNone/>
            </a:pPr>
            <a:r>
              <a:rPr lang="es-MX" sz="8000" dirty="0" smtClean="0"/>
              <a:t> </a:t>
            </a:r>
          </a:p>
          <a:p>
            <a:pPr>
              <a:buNone/>
            </a:pPr>
            <a:r>
              <a:rPr lang="es-MX" sz="8000" dirty="0" smtClean="0"/>
              <a:t>b) El Poder Ejecutivo del Estado, incluyendo a las dependencias de la administración centralizada, órganos desconcentrados y a las entidades del sector paraestatal;</a:t>
            </a:r>
          </a:p>
          <a:p>
            <a:pPr>
              <a:buNone/>
            </a:pPr>
            <a:r>
              <a:rPr lang="es-MX" sz="8000" dirty="0" smtClean="0"/>
              <a:t> </a:t>
            </a:r>
          </a:p>
          <a:p>
            <a:pPr>
              <a:buNone/>
            </a:pPr>
            <a:r>
              <a:rPr lang="es-MX" sz="8000" dirty="0" smtClean="0"/>
              <a:t>c) El Poder Judicial del Estado y sus órganos;</a:t>
            </a:r>
          </a:p>
          <a:p>
            <a:pPr>
              <a:buNone/>
            </a:pPr>
            <a:r>
              <a:rPr lang="es-MX" sz="8000" dirty="0" smtClean="0"/>
              <a:t> </a:t>
            </a:r>
          </a:p>
          <a:p>
            <a:pPr>
              <a:buNone/>
            </a:pPr>
            <a:r>
              <a:rPr lang="es-MX" sz="8000" dirty="0" smtClean="0"/>
              <a:t>d) Los Ayuntamientos; sus dependencias y las entidades públicas paramunicipales;</a:t>
            </a:r>
          </a:p>
          <a:p>
            <a:pPr>
              <a:buNone/>
            </a:pPr>
            <a:r>
              <a:rPr lang="es-MX" sz="8000" dirty="0" smtClean="0"/>
              <a:t> </a:t>
            </a:r>
          </a:p>
          <a:p>
            <a:pPr>
              <a:buNone/>
            </a:pPr>
            <a:r>
              <a:rPr lang="es-MX" sz="8000" dirty="0" smtClean="0"/>
              <a:t>e) Los órganos constitucionales autónomos;</a:t>
            </a:r>
          </a:p>
          <a:p>
            <a:pPr>
              <a:buNone/>
            </a:pPr>
            <a:r>
              <a:rPr lang="es-MX" sz="8000" dirty="0" smtClean="0"/>
              <a:t> </a:t>
            </a:r>
          </a:p>
          <a:p>
            <a:pPr>
              <a:buNone/>
            </a:pPr>
            <a:r>
              <a:rPr lang="es-MX" sz="8000" dirty="0" smtClean="0"/>
              <a:t>f) Los partidos políticos con registro en el Estado</a:t>
            </a:r>
            <a:r>
              <a:rPr lang="es-MX" sz="6200" dirty="0" smtClean="0"/>
              <a:t>;</a:t>
            </a:r>
          </a:p>
          <a:p>
            <a:pPr>
              <a:buNone/>
            </a:pPr>
            <a:r>
              <a:rPr lang="es-MX" sz="3000" dirty="0" smtClean="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pPr algn="just">
              <a:buNone/>
            </a:pPr>
            <a:r>
              <a:rPr lang="es-MX" sz="2800" dirty="0" smtClean="0"/>
              <a:t>g) Las asociaciones civiles en la Entidad en lo referente a los recursos públicos que reciban;</a:t>
            </a:r>
          </a:p>
          <a:p>
            <a:pPr algn="just">
              <a:buNone/>
            </a:pPr>
            <a:r>
              <a:rPr lang="es-MX" sz="2800" dirty="0" smtClean="0"/>
              <a:t> </a:t>
            </a:r>
          </a:p>
          <a:p>
            <a:pPr algn="just">
              <a:buNone/>
            </a:pPr>
            <a:r>
              <a:rPr lang="es-MX" sz="2800" dirty="0" smtClean="0"/>
              <a:t>h) Los fideicomisos en donde el fideicomitente o fideicomisario sea cualquiera de los sujetos que señala la presente Ley o reciba recursos públicos, de los cuales estará obligado a informar, y</a:t>
            </a:r>
          </a:p>
          <a:p>
            <a:pPr algn="just">
              <a:buNone/>
            </a:pPr>
            <a:r>
              <a:rPr lang="es-MX" sz="2800" dirty="0" smtClean="0"/>
              <a:t> </a:t>
            </a:r>
          </a:p>
          <a:p>
            <a:pPr algn="just">
              <a:buNone/>
            </a:pPr>
            <a:r>
              <a:rPr lang="es-MX" sz="2800" dirty="0" smtClean="0"/>
              <a:t>i) Cualquier otra persona de derecho público o privado, cuando en el ejercicio de sus actividades actúen en auxilio de los poderes, dependencias y entidades a que se refiere este artículo, o bien cuando reciban, por cualquier motivo, recursos públicos, ejerzan gasto público o reciban subsidio o subvención proveniente del erario público. Al respecto solo estarán obligados a informar en relación a sus actividades realizadas con este tipo de recursos.</a:t>
            </a:r>
          </a:p>
          <a:p>
            <a:endParaRPr lang="es-MX" dirty="0" smtClean="0"/>
          </a:p>
          <a:p>
            <a:endParaRPr lang="es-MX"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sz="2200" dirty="0" smtClean="0"/>
              <a:t/>
            </a:r>
            <a:br>
              <a:rPr lang="es-MX" sz="2200" dirty="0" smtClean="0"/>
            </a:br>
            <a:r>
              <a:rPr lang="es-MX" sz="2200" dirty="0" smtClean="0"/>
              <a:t/>
            </a:r>
            <a:br>
              <a:rPr lang="es-MX" sz="2200" dirty="0" smtClean="0"/>
            </a:br>
            <a:r>
              <a:rPr lang="es-MX" dirty="0" smtClean="0"/>
              <a:t/>
            </a:r>
            <a:br>
              <a:rPr lang="es-MX" dirty="0" smtClean="0"/>
            </a:br>
            <a:r>
              <a:rPr lang="es-MX" sz="2700" dirty="0" smtClean="0"/>
              <a:t> CAPITULO DÉCIMO PRIMERO</a:t>
            </a:r>
            <a:br>
              <a:rPr lang="es-MX" sz="2700" dirty="0" smtClean="0"/>
            </a:br>
            <a:r>
              <a:rPr lang="es-MX" sz="2700" dirty="0" smtClean="0"/>
              <a:t> </a:t>
            </a:r>
            <a:br>
              <a:rPr lang="es-MX" sz="2700" dirty="0" smtClean="0"/>
            </a:br>
            <a:r>
              <a:rPr lang="es-MX" sz="2700" dirty="0" smtClean="0"/>
              <a:t>DE LAS SANCIONES</a:t>
            </a:r>
            <a:endParaRPr lang="es-MX" sz="2700" dirty="0"/>
          </a:p>
        </p:txBody>
      </p:sp>
      <p:sp>
        <p:nvSpPr>
          <p:cNvPr id="3" name="2 Marcador de contenido"/>
          <p:cNvSpPr>
            <a:spLocks noGrp="1"/>
          </p:cNvSpPr>
          <p:nvPr>
            <p:ph idx="1"/>
          </p:nvPr>
        </p:nvSpPr>
        <p:spPr/>
        <p:txBody>
          <a:bodyPr>
            <a:normAutofit fontScale="92500" lnSpcReduction="20000"/>
          </a:bodyPr>
          <a:lstStyle/>
          <a:p>
            <a:pPr algn="just">
              <a:buNone/>
            </a:pPr>
            <a:r>
              <a:rPr lang="es-MX" dirty="0" smtClean="0"/>
              <a:t> </a:t>
            </a:r>
          </a:p>
          <a:p>
            <a:pPr algn="just">
              <a:buNone/>
            </a:pPr>
            <a:r>
              <a:rPr lang="es-MX" dirty="0" smtClean="0"/>
              <a:t>ARTÍCULO 134</a:t>
            </a:r>
          </a:p>
          <a:p>
            <a:pPr algn="just">
              <a:buNone/>
            </a:pPr>
            <a:r>
              <a:rPr lang="es-MX" dirty="0" smtClean="0"/>
              <a:t> </a:t>
            </a:r>
          </a:p>
          <a:p>
            <a:pPr algn="just">
              <a:buNone/>
            </a:pPr>
            <a:r>
              <a:rPr lang="es-MX" dirty="0" smtClean="0"/>
              <a:t>La Comisión revisará, </a:t>
            </a:r>
            <a:r>
              <a:rPr lang="es-MX" dirty="0" smtClean="0">
                <a:solidFill>
                  <a:srgbClr val="FF0000"/>
                </a:solidFill>
              </a:rPr>
              <a:t>de oficio</a:t>
            </a:r>
            <a:r>
              <a:rPr lang="es-MX" dirty="0" smtClean="0"/>
              <a:t>, que los sujetos obligados </a:t>
            </a:r>
            <a:r>
              <a:rPr lang="es-MX" dirty="0" smtClean="0">
                <a:solidFill>
                  <a:srgbClr val="FF0000"/>
                </a:solidFill>
              </a:rPr>
              <a:t>publiquen o actualicen, en tiempo y forma, </a:t>
            </a:r>
            <a:r>
              <a:rPr lang="es-MX" dirty="0" smtClean="0"/>
              <a:t>la información pública de oficio que establece la presente Ley, y requerirá, en su caso, a los que así lo ameriten, para que den debido cumplimiento en el plazo que ésta determine, el cual no podrá ser mayor a quince días hábiles contados a partir del día siguiente al en que se les notifique el requerimiento. Si no lo hacen, procederá a aplicar las medidas de apremio que se establecen en esta Ley.</a:t>
            </a:r>
          </a:p>
          <a:p>
            <a:endParaRPr lang="es-MX"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300648"/>
          </a:xfrm>
        </p:spPr>
        <p:txBody>
          <a:bodyPr>
            <a:normAutofit fontScale="90000"/>
          </a:bodyPr>
          <a:lstStyle/>
          <a:p>
            <a:endParaRPr lang="es-MX" dirty="0"/>
          </a:p>
        </p:txBody>
      </p:sp>
      <p:sp>
        <p:nvSpPr>
          <p:cNvPr id="3" name="2 Marcador de contenido"/>
          <p:cNvSpPr>
            <a:spLocks noGrp="1"/>
          </p:cNvSpPr>
          <p:nvPr>
            <p:ph idx="1"/>
          </p:nvPr>
        </p:nvSpPr>
        <p:spPr>
          <a:xfrm>
            <a:off x="1043608" y="0"/>
            <a:ext cx="7239000" cy="6858000"/>
          </a:xfrm>
        </p:spPr>
        <p:txBody>
          <a:bodyPr>
            <a:normAutofit fontScale="25000" lnSpcReduction="20000"/>
          </a:bodyPr>
          <a:lstStyle/>
          <a:p>
            <a:pPr algn="ctr">
              <a:buNone/>
            </a:pPr>
            <a:r>
              <a:rPr lang="es-MX" sz="7200" dirty="0" smtClean="0">
                <a:latin typeface="Arial" pitchFamily="34" charset="0"/>
                <a:cs typeface="Arial" pitchFamily="34" charset="0"/>
              </a:rPr>
              <a:t>ARTÍCULO 135</a:t>
            </a:r>
          </a:p>
          <a:p>
            <a:pPr algn="ctr">
              <a:buNone/>
            </a:pPr>
            <a:r>
              <a:rPr lang="es-MX" sz="7200" dirty="0" smtClean="0">
                <a:latin typeface="Arial" pitchFamily="34" charset="0"/>
                <a:cs typeface="Arial" pitchFamily="34" charset="0"/>
              </a:rPr>
              <a:t> </a:t>
            </a:r>
          </a:p>
          <a:p>
            <a:pPr>
              <a:buNone/>
            </a:pPr>
            <a:r>
              <a:rPr lang="es-MX" sz="7200" dirty="0" smtClean="0">
                <a:latin typeface="Arial" pitchFamily="34" charset="0"/>
                <a:cs typeface="Arial" pitchFamily="34" charset="0"/>
              </a:rPr>
              <a:t>Los servidores públicos incurrirán en responsabilidad administrativa por el incumplimiento a las disposiciones establecidas en esta Ley, cuando:</a:t>
            </a:r>
          </a:p>
          <a:p>
            <a:pPr>
              <a:buNone/>
            </a:pPr>
            <a:r>
              <a:rPr lang="es-MX" sz="7200" dirty="0" smtClean="0">
                <a:latin typeface="Arial" pitchFamily="34" charset="0"/>
                <a:cs typeface="Arial" pitchFamily="34" charset="0"/>
              </a:rPr>
              <a:t> </a:t>
            </a:r>
          </a:p>
          <a:p>
            <a:pPr>
              <a:buNone/>
            </a:pPr>
            <a:r>
              <a:rPr lang="es-MX" sz="7200" dirty="0" smtClean="0">
                <a:latin typeface="Arial" pitchFamily="34" charset="0"/>
                <a:cs typeface="Arial" pitchFamily="34" charset="0"/>
              </a:rPr>
              <a:t>I. Se desempeñen con negligencia, en la sustanciación de las solicitudes de acceso a la información pública, de las acciones de protección de datos personales o entreguen información de manera incompleta, inexacta o distinta a la solicitada;</a:t>
            </a:r>
          </a:p>
          <a:p>
            <a:pPr>
              <a:buNone/>
            </a:pPr>
            <a:r>
              <a:rPr lang="es-MX" sz="7200" dirty="0" smtClean="0">
                <a:latin typeface="Arial" pitchFamily="34" charset="0"/>
                <a:cs typeface="Arial" pitchFamily="34" charset="0"/>
              </a:rPr>
              <a:t> </a:t>
            </a:r>
          </a:p>
          <a:p>
            <a:pPr>
              <a:buNone/>
            </a:pPr>
            <a:r>
              <a:rPr lang="es-MX" sz="7200" dirty="0" smtClean="0">
                <a:latin typeface="Arial" pitchFamily="34" charset="0"/>
                <a:cs typeface="Arial" pitchFamily="34" charset="0"/>
              </a:rPr>
              <a:t>II. Nieguen intencionalmente el acceso a la información pública, aduciendo falsamente que la misma se encuentra clasificada como reservada o confidencial;</a:t>
            </a:r>
          </a:p>
          <a:p>
            <a:pPr>
              <a:buNone/>
            </a:pPr>
            <a:r>
              <a:rPr lang="es-MX" sz="7200" dirty="0" smtClean="0">
                <a:latin typeface="Arial" pitchFamily="34" charset="0"/>
                <a:cs typeface="Arial" pitchFamily="34" charset="0"/>
              </a:rPr>
              <a:t> </a:t>
            </a:r>
          </a:p>
          <a:p>
            <a:pPr>
              <a:buNone/>
            </a:pPr>
            <a:r>
              <a:rPr lang="es-MX" sz="7200" dirty="0" smtClean="0">
                <a:latin typeface="Arial" pitchFamily="34" charset="0"/>
                <a:cs typeface="Arial" pitchFamily="34" charset="0"/>
              </a:rPr>
              <a:t>III. Entreguen indebidamente información considerada como reservada o confidencial o clasifiquen cualquier información que no deba ser clasificada;</a:t>
            </a:r>
          </a:p>
          <a:p>
            <a:pPr>
              <a:buNone/>
            </a:pPr>
            <a:r>
              <a:rPr lang="es-MX" sz="7200" dirty="0" smtClean="0">
                <a:latin typeface="Arial" pitchFamily="34" charset="0"/>
                <a:cs typeface="Arial" pitchFamily="34" charset="0"/>
              </a:rPr>
              <a:t> </a:t>
            </a:r>
          </a:p>
          <a:p>
            <a:pPr>
              <a:buNone/>
            </a:pPr>
            <a:r>
              <a:rPr lang="es-MX" sz="7200" dirty="0" smtClean="0">
                <a:latin typeface="Arial" pitchFamily="34" charset="0"/>
                <a:cs typeface="Arial" pitchFamily="34" charset="0"/>
              </a:rPr>
              <a:t>IV. No cumplan las resoluciones de la Comisión;</a:t>
            </a:r>
          </a:p>
          <a:p>
            <a:pPr>
              <a:buNone/>
            </a:pPr>
            <a:r>
              <a:rPr lang="es-MX" sz="7200" dirty="0" smtClean="0">
                <a:latin typeface="Arial" pitchFamily="34" charset="0"/>
                <a:cs typeface="Arial" pitchFamily="34" charset="0"/>
              </a:rPr>
              <a:t> </a:t>
            </a:r>
          </a:p>
          <a:p>
            <a:pPr>
              <a:buNone/>
            </a:pPr>
            <a:r>
              <a:rPr lang="es-MX" sz="7200" dirty="0" smtClean="0">
                <a:latin typeface="Arial" pitchFamily="34" charset="0"/>
                <a:cs typeface="Arial" pitchFamily="34" charset="0"/>
              </a:rPr>
              <a:t>V. Comercialicen con datos personales que obren en los archivos a su alcance, o</a:t>
            </a:r>
          </a:p>
          <a:p>
            <a:pPr>
              <a:buNone/>
            </a:pPr>
            <a:r>
              <a:rPr lang="es-MX" sz="7200" dirty="0" smtClean="0">
                <a:latin typeface="Arial" pitchFamily="34" charset="0"/>
                <a:cs typeface="Arial" pitchFamily="34" charset="0"/>
              </a:rPr>
              <a:t> </a:t>
            </a:r>
          </a:p>
          <a:p>
            <a:pPr>
              <a:buNone/>
            </a:pPr>
            <a:r>
              <a:rPr lang="es-MX" sz="7200" dirty="0" smtClean="0">
                <a:latin typeface="Arial" pitchFamily="34" charset="0"/>
                <a:cs typeface="Arial" pitchFamily="34" charset="0"/>
              </a:rPr>
              <a:t>VI. Teniendo a su cargo la difusión de la información pública de oficio, no la difundieren.</a:t>
            </a:r>
          </a:p>
          <a:p>
            <a:pPr>
              <a:buNone/>
            </a:pPr>
            <a:r>
              <a:rPr lang="es-MX" sz="7200" dirty="0" smtClean="0">
                <a:latin typeface="Arial" pitchFamily="34" charset="0"/>
                <a:cs typeface="Arial" pitchFamily="34" charset="0"/>
              </a:rPr>
              <a:t> </a:t>
            </a:r>
          </a:p>
          <a:p>
            <a:endParaRPr lang="es-MX"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1"/>
          </p:nvPr>
        </p:nvSpPr>
        <p:spPr>
          <a:xfrm>
            <a:off x="2555776" y="733444"/>
            <a:ext cx="5638800" cy="5410200"/>
          </a:xfrm>
        </p:spPr>
        <p:txBody>
          <a:bodyPr>
            <a:noAutofit/>
          </a:bodyPr>
          <a:lstStyle/>
          <a:p>
            <a:pPr algn="ctr">
              <a:buNone/>
            </a:pPr>
            <a:endParaRPr lang="es-MX" sz="3200" b="1" dirty="0" smtClean="0">
              <a:solidFill>
                <a:schemeClr val="tx1">
                  <a:lumMod val="65000"/>
                  <a:lumOff val="35000"/>
                </a:schemeClr>
              </a:solidFill>
              <a:latin typeface="Arial" pitchFamily="34" charset="0"/>
              <a:cs typeface="Arial" pitchFamily="34" charset="0"/>
            </a:endParaRPr>
          </a:p>
          <a:p>
            <a:pPr algn="ctr">
              <a:buNone/>
            </a:pPr>
            <a:endParaRPr lang="es-MX" sz="3200" b="1" dirty="0" smtClean="0">
              <a:solidFill>
                <a:schemeClr val="tx1">
                  <a:lumMod val="65000"/>
                  <a:lumOff val="35000"/>
                </a:schemeClr>
              </a:solidFill>
              <a:latin typeface="Arial" pitchFamily="34" charset="0"/>
              <a:cs typeface="Arial" pitchFamily="34" charset="0"/>
            </a:endParaRPr>
          </a:p>
          <a:p>
            <a:pPr algn="ctr">
              <a:buNone/>
            </a:pPr>
            <a:r>
              <a:rPr lang="es-MX" sz="3600" b="1" dirty="0" smtClean="0">
                <a:solidFill>
                  <a:schemeClr val="tx1">
                    <a:lumMod val="65000"/>
                    <a:lumOff val="35000"/>
                  </a:schemeClr>
                </a:solidFill>
                <a:latin typeface="Arial" pitchFamily="34" charset="0"/>
                <a:cs typeface="Arial" pitchFamily="34" charset="0"/>
              </a:rPr>
              <a:t> </a:t>
            </a:r>
          </a:p>
          <a:p>
            <a:pPr algn="ctr">
              <a:buNone/>
            </a:pPr>
            <a:r>
              <a:rPr lang="es-MX" sz="3600" b="1" dirty="0" smtClean="0">
                <a:solidFill>
                  <a:schemeClr val="tx1">
                    <a:lumMod val="65000"/>
                    <a:lumOff val="35000"/>
                  </a:schemeClr>
                </a:solidFill>
                <a:latin typeface="Arial" pitchFamily="34" charset="0"/>
                <a:cs typeface="Arial" pitchFamily="34" charset="0"/>
              </a:rPr>
              <a:t>LA TRANSPARENCIA EN LA LEY GENERAL DE CONTABILIDAD GUBERNAMENTAL</a:t>
            </a:r>
          </a:p>
          <a:p>
            <a:pPr algn="ctr">
              <a:buNone/>
            </a:pPr>
            <a:endParaRPr lang="es-MX" sz="2800" b="1" dirty="0" smtClean="0">
              <a:solidFill>
                <a:schemeClr val="tx1">
                  <a:lumMod val="65000"/>
                  <a:lumOff val="35000"/>
                </a:schemeClr>
              </a:solidFill>
              <a:latin typeface="Arial" pitchFamily="34" charset="0"/>
              <a:cs typeface="Arial" pitchFamily="34" charset="0"/>
            </a:endParaRPr>
          </a:p>
        </p:txBody>
      </p:sp>
      <p:pic>
        <p:nvPicPr>
          <p:cNvPr id="5122" name="Picture 2" descr="C:\Users\aariasr\Pictures\images (3).jpg"/>
          <p:cNvPicPr>
            <a:picLocks noChangeAspect="1" noChangeArrowheads="1"/>
          </p:cNvPicPr>
          <p:nvPr/>
        </p:nvPicPr>
        <p:blipFill>
          <a:blip r:embed="rId2" cstate="print"/>
          <a:srcRect/>
          <a:stretch>
            <a:fillRect/>
          </a:stretch>
        </p:blipFill>
        <p:spPr bwMode="auto">
          <a:xfrm>
            <a:off x="-36512" y="1571612"/>
            <a:ext cx="2571768" cy="3214710"/>
          </a:xfrm>
          <a:prstGeom prst="rect">
            <a:avLst/>
          </a:prstGeom>
          <a:noFill/>
        </p:spPr>
      </p:pic>
      <p:sp>
        <p:nvSpPr>
          <p:cNvPr id="5" name="4 Rectángulo"/>
          <p:cNvSpPr/>
          <p:nvPr/>
        </p:nvSpPr>
        <p:spPr>
          <a:xfrm>
            <a:off x="1429730" y="324129"/>
            <a:ext cx="356188" cy="461665"/>
          </a:xfrm>
          <a:prstGeom prst="rect">
            <a:avLst/>
          </a:prstGeom>
        </p:spPr>
        <p:txBody>
          <a:bodyPr wrap="none">
            <a:spAutoFit/>
          </a:bodyPr>
          <a:lstStyle/>
          <a:p>
            <a:r>
              <a:rPr lang="es-MX" sz="2400" b="1" dirty="0" smtClean="0">
                <a:solidFill>
                  <a:schemeClr val="tx1">
                    <a:lumMod val="65000"/>
                    <a:lumOff val="35000"/>
                  </a:schemeClr>
                </a:solidFill>
                <a:latin typeface="Arial" pitchFamily="34" charset="0"/>
                <a:cs typeface="Arial" pitchFamily="34" charset="0"/>
              </a:rPr>
              <a:t>3</a:t>
            </a:r>
            <a:endParaRPr lang="es-MX" sz="2400" dirty="0"/>
          </a:p>
        </p:txBody>
      </p:sp>
      <p:pic>
        <p:nvPicPr>
          <p:cNvPr id="6" name="5 Imagen" descr="Logo_5.gif"/>
          <p:cNvPicPr>
            <a:picLocks noChangeAspect="1"/>
          </p:cNvPicPr>
          <p:nvPr/>
        </p:nvPicPr>
        <p:blipFill>
          <a:blip r:embed="rId3" cstate="print"/>
          <a:stretch>
            <a:fillRect/>
          </a:stretch>
        </p:blipFill>
        <p:spPr>
          <a:xfrm>
            <a:off x="4929190" y="642918"/>
            <a:ext cx="2286016" cy="928694"/>
          </a:xfrm>
          <a:prstGeom prst="rect">
            <a:avLst/>
          </a:prstGeo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619672"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None/>
            </a:pPr>
            <a:r>
              <a:rPr lang="es-MX" sz="2000" b="1" dirty="0" smtClean="0">
                <a:solidFill>
                  <a:schemeClr val="tx1">
                    <a:lumMod val="65000"/>
                    <a:lumOff val="35000"/>
                  </a:schemeClr>
                </a:solidFill>
                <a:latin typeface="Arial" pitchFamily="34" charset="0"/>
                <a:cs typeface="Arial" pitchFamily="34" charset="0"/>
              </a:rPr>
              <a:t>DIFUSIÓN DE INFORMACIÓN FINANCIERA</a:t>
            </a:r>
            <a:endParaRPr lang="es-MX" sz="2800" b="1" dirty="0" smtClean="0">
              <a:solidFill>
                <a:schemeClr val="tx1">
                  <a:lumMod val="65000"/>
                  <a:lumOff val="35000"/>
                </a:schemeClr>
              </a:solidFill>
              <a:latin typeface="Arial" pitchFamily="34" charset="0"/>
              <a:cs typeface="Arial" pitchFamily="34" charset="0"/>
            </a:endParaRPr>
          </a:p>
        </p:txBody>
      </p:sp>
      <p:sp>
        <p:nvSpPr>
          <p:cNvPr id="4" name="1 CuadroTexto"/>
          <p:cNvSpPr txBox="1">
            <a:spLocks noChangeArrowheads="1"/>
          </p:cNvSpPr>
          <p:nvPr/>
        </p:nvSpPr>
        <p:spPr bwMode="auto">
          <a:xfrm>
            <a:off x="323528" y="1357298"/>
            <a:ext cx="7572428" cy="4662815"/>
          </a:xfrm>
          <a:prstGeom prst="rect">
            <a:avLst/>
          </a:prstGeom>
          <a:noFill/>
          <a:ln w="9525">
            <a:noFill/>
            <a:miter lim="800000"/>
            <a:headEnd/>
            <a:tailEnd/>
          </a:ln>
        </p:spPr>
        <p:txBody>
          <a:bodyPr wrap="square">
            <a:spAutoFit/>
          </a:bodyPr>
          <a:lstStyle/>
          <a:p>
            <a:pPr algn="just">
              <a:lnSpc>
                <a:spcPct val="150000"/>
              </a:lnSpc>
            </a:pPr>
            <a:r>
              <a:rPr lang="x-none" dirty="0" smtClean="0">
                <a:solidFill>
                  <a:srgbClr val="000000"/>
                </a:solidFill>
                <a:latin typeface="Arial" pitchFamily="34" charset="0"/>
                <a:cs typeface="Arial" pitchFamily="34" charset="0"/>
              </a:rPr>
              <a:t>La información financiera </a:t>
            </a:r>
            <a:r>
              <a:rPr lang="es-MX" dirty="0" smtClean="0">
                <a:solidFill>
                  <a:srgbClr val="000000"/>
                </a:solidFill>
                <a:latin typeface="Arial" pitchFamily="34" charset="0"/>
                <a:cs typeface="Arial" pitchFamily="34" charset="0"/>
              </a:rPr>
              <a:t>de </a:t>
            </a:r>
            <a:r>
              <a:rPr lang="x-none" dirty="0" smtClean="0">
                <a:solidFill>
                  <a:srgbClr val="000000"/>
                </a:solidFill>
                <a:latin typeface="Arial" pitchFamily="34" charset="0"/>
                <a:cs typeface="Arial" pitchFamily="34" charset="0"/>
              </a:rPr>
              <a:t>los entes públicos </a:t>
            </a:r>
            <a:r>
              <a:rPr lang="es-MX" dirty="0" smtClean="0">
                <a:solidFill>
                  <a:srgbClr val="000000"/>
                </a:solidFill>
                <a:latin typeface="Arial" pitchFamily="34" charset="0"/>
                <a:cs typeface="Arial" pitchFamily="34" charset="0"/>
              </a:rPr>
              <a:t>será</a:t>
            </a:r>
            <a:r>
              <a:rPr lang="x-none" dirty="0" smtClean="0">
                <a:solidFill>
                  <a:srgbClr val="000000"/>
                </a:solidFill>
                <a:latin typeface="Arial" pitchFamily="34" charset="0"/>
                <a:cs typeface="Arial" pitchFamily="34" charset="0"/>
              </a:rPr>
              <a:t> difundida, trimestralmente </a:t>
            </a:r>
            <a:r>
              <a:rPr lang="es-MX" dirty="0" smtClean="0">
                <a:solidFill>
                  <a:srgbClr val="000000"/>
                </a:solidFill>
                <a:latin typeface="Arial" pitchFamily="34" charset="0"/>
                <a:cs typeface="Arial" pitchFamily="34" charset="0"/>
              </a:rPr>
              <a:t>en</a:t>
            </a:r>
            <a:r>
              <a:rPr lang="x-none" dirty="0" smtClean="0">
                <a:solidFill>
                  <a:srgbClr val="000000"/>
                </a:solidFill>
                <a:latin typeface="Arial" pitchFamily="34" charset="0"/>
                <a:cs typeface="Arial" pitchFamily="34" charset="0"/>
              </a:rPr>
              <a:t> internet, a más tardar 30 días después del cierre del período que corresponda</a:t>
            </a:r>
            <a:r>
              <a:rPr lang="es-MX" dirty="0" smtClean="0">
                <a:solidFill>
                  <a:srgbClr val="000000"/>
                </a:solidFill>
                <a:latin typeface="Arial" pitchFamily="34" charset="0"/>
                <a:cs typeface="Arial" pitchFamily="34" charset="0"/>
              </a:rPr>
              <a:t>.</a:t>
            </a:r>
            <a:r>
              <a:rPr lang="x-none" dirty="0" smtClean="0">
                <a:solidFill>
                  <a:srgbClr val="000000"/>
                </a:solidFill>
                <a:latin typeface="Arial" pitchFamily="34" charset="0"/>
                <a:cs typeface="Arial" pitchFamily="34" charset="0"/>
              </a:rPr>
              <a:t> </a:t>
            </a:r>
            <a:r>
              <a:rPr lang="es-MX" dirty="0" smtClean="0">
                <a:solidFill>
                  <a:srgbClr val="000000"/>
                </a:solidFill>
                <a:latin typeface="Arial" pitchFamily="34" charset="0"/>
                <a:cs typeface="Arial" pitchFamily="34" charset="0"/>
              </a:rPr>
              <a:t>En términos de las disposiciones en materia de transparencia que les sean aplicables.</a:t>
            </a:r>
          </a:p>
          <a:p>
            <a:pPr algn="just">
              <a:lnSpc>
                <a:spcPct val="150000"/>
              </a:lnSpc>
            </a:pPr>
            <a:endParaRPr lang="es-MX" dirty="0" smtClean="0">
              <a:solidFill>
                <a:srgbClr val="000000"/>
              </a:solidFill>
              <a:latin typeface="Arial" pitchFamily="34" charset="0"/>
              <a:cs typeface="Arial" pitchFamily="34" charset="0"/>
            </a:endParaRPr>
          </a:p>
          <a:p>
            <a:pPr algn="just">
              <a:lnSpc>
                <a:spcPct val="150000"/>
              </a:lnSpc>
            </a:pPr>
            <a:r>
              <a:rPr lang="x-none" dirty="0" smtClean="0">
                <a:solidFill>
                  <a:srgbClr val="000000"/>
                </a:solidFill>
                <a:latin typeface="Arial" pitchFamily="34" charset="0"/>
                <a:cs typeface="Arial" pitchFamily="34" charset="0"/>
              </a:rPr>
              <a:t>La difusión de la información vía internet no exime los informes que deben presentarse ante el Congreso de la Unión y las legislaturas locales, según sea el caso.</a:t>
            </a:r>
            <a:endParaRPr lang="es-MX" dirty="0" smtClean="0">
              <a:solidFill>
                <a:srgbClr val="000000"/>
              </a:solidFill>
              <a:latin typeface="Arial" pitchFamily="34" charset="0"/>
              <a:cs typeface="Arial" pitchFamily="34" charset="0"/>
            </a:endParaRPr>
          </a:p>
          <a:p>
            <a:pPr algn="just">
              <a:lnSpc>
                <a:spcPct val="150000"/>
              </a:lnSpc>
            </a:pPr>
            <a:endParaRPr lang="es-MX" dirty="0" smtClean="0">
              <a:solidFill>
                <a:srgbClr val="000000"/>
              </a:solidFill>
              <a:latin typeface="Arial" pitchFamily="34" charset="0"/>
              <a:cs typeface="Arial" pitchFamily="34" charset="0"/>
            </a:endParaRPr>
          </a:p>
          <a:p>
            <a:pPr algn="r">
              <a:lnSpc>
                <a:spcPct val="150000"/>
              </a:lnSpc>
            </a:pPr>
            <a:r>
              <a:rPr lang="x-none" dirty="0" smtClean="0">
                <a:solidFill>
                  <a:srgbClr val="000000"/>
                </a:solidFill>
                <a:latin typeface="Arial" pitchFamily="34" charset="0"/>
                <a:cs typeface="Arial" pitchFamily="34" charset="0"/>
              </a:rPr>
              <a:t>Artículo 51</a:t>
            </a:r>
            <a:r>
              <a:rPr lang="es-MX" dirty="0" smtClean="0">
                <a:solidFill>
                  <a:srgbClr val="000000"/>
                </a:solidFill>
                <a:latin typeface="Arial" pitchFamily="34" charset="0"/>
                <a:cs typeface="Arial" pitchFamily="34" charset="0"/>
              </a:rPr>
              <a:t>.</a:t>
            </a:r>
          </a:p>
          <a:p>
            <a:pPr algn="r">
              <a:lnSpc>
                <a:spcPct val="150000"/>
              </a:lnSpc>
            </a:pPr>
            <a:r>
              <a:rPr lang="es-MX" dirty="0" smtClean="0">
                <a:solidFill>
                  <a:srgbClr val="000000"/>
                </a:solidFill>
                <a:latin typeface="Arial" pitchFamily="34" charset="0"/>
                <a:cs typeface="Arial" pitchFamily="34" charset="0"/>
              </a:rPr>
              <a:t>DOF  31 de diciembre 2008</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928794"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None/>
            </a:pPr>
            <a:r>
              <a:rPr lang="es-MX" sz="2000" b="1" dirty="0" smtClean="0">
                <a:solidFill>
                  <a:schemeClr val="tx1">
                    <a:lumMod val="65000"/>
                    <a:lumOff val="35000"/>
                  </a:schemeClr>
                </a:solidFill>
                <a:latin typeface="Arial" pitchFamily="34" charset="0"/>
                <a:cs typeface="Arial" pitchFamily="34" charset="0"/>
              </a:rPr>
              <a:t>OBJETIVOS PRINCIPALES DE LA REFORMA</a:t>
            </a:r>
            <a:endParaRPr lang="es-MX" sz="2800" b="1" dirty="0" smtClean="0">
              <a:solidFill>
                <a:schemeClr val="tx1">
                  <a:lumMod val="65000"/>
                  <a:lumOff val="35000"/>
                </a:schemeClr>
              </a:solidFill>
              <a:latin typeface="Arial" pitchFamily="34" charset="0"/>
              <a:cs typeface="Arial" pitchFamily="34" charset="0"/>
            </a:endParaRPr>
          </a:p>
        </p:txBody>
      </p:sp>
      <p:sp>
        <p:nvSpPr>
          <p:cNvPr id="4" name="4 CuadroTexto"/>
          <p:cNvSpPr txBox="1">
            <a:spLocks noChangeArrowheads="1"/>
          </p:cNvSpPr>
          <p:nvPr/>
        </p:nvSpPr>
        <p:spPr bwMode="auto">
          <a:xfrm>
            <a:off x="2101880" y="1285860"/>
            <a:ext cx="5998512" cy="6186309"/>
          </a:xfrm>
          <a:prstGeom prst="rect">
            <a:avLst/>
          </a:prstGeom>
          <a:noFill/>
          <a:ln w="9525">
            <a:noFill/>
            <a:miter lim="800000"/>
            <a:headEnd/>
            <a:tailEnd/>
          </a:ln>
        </p:spPr>
        <p:txBody>
          <a:bodyPr wrap="square">
            <a:spAutoFit/>
          </a:bodyPr>
          <a:lstStyle/>
          <a:p>
            <a:pPr marL="542925" indent="-542925" algn="just">
              <a:buFont typeface="Wingdings" pitchFamily="2" charset="2"/>
              <a:buChar char="v"/>
            </a:pPr>
            <a:r>
              <a:rPr lang="es-MX" dirty="0" smtClean="0">
                <a:solidFill>
                  <a:srgbClr val="000000"/>
                </a:solidFill>
                <a:latin typeface="Arial" pitchFamily="34" charset="0"/>
                <a:cs typeface="Arial" pitchFamily="34" charset="0"/>
              </a:rPr>
              <a:t>Difusión de información financiera en Internet.</a:t>
            </a:r>
          </a:p>
          <a:p>
            <a:pPr marL="542925" indent="-542925" algn="just"/>
            <a:endParaRPr lang="es-MX" dirty="0">
              <a:solidFill>
                <a:srgbClr val="000000"/>
              </a:solidFill>
              <a:latin typeface="Arial" pitchFamily="34" charset="0"/>
              <a:cs typeface="Arial" pitchFamily="34" charset="0"/>
            </a:endParaRPr>
          </a:p>
          <a:p>
            <a:pPr marL="542925" indent="-542925" algn="just">
              <a:buFont typeface="Wingdings" pitchFamily="2" charset="2"/>
              <a:buChar char="v"/>
            </a:pPr>
            <a:r>
              <a:rPr lang="es-MX" dirty="0" smtClean="0">
                <a:solidFill>
                  <a:srgbClr val="000000"/>
                </a:solidFill>
                <a:latin typeface="Arial" pitchFamily="34" charset="0"/>
                <a:cs typeface="Arial" pitchFamily="34" charset="0"/>
              </a:rPr>
              <a:t>Inclusión de relación de bienes patrimoniales.</a:t>
            </a:r>
          </a:p>
          <a:p>
            <a:pPr marL="542925" indent="-542925" algn="just">
              <a:buFont typeface="Wingdings" pitchFamily="2" charset="2"/>
              <a:buChar char="v"/>
            </a:pPr>
            <a:endParaRPr lang="es-MX" dirty="0">
              <a:solidFill>
                <a:srgbClr val="000000"/>
              </a:solidFill>
              <a:latin typeface="Arial" pitchFamily="34" charset="0"/>
              <a:cs typeface="Arial" pitchFamily="34" charset="0"/>
            </a:endParaRPr>
          </a:p>
          <a:p>
            <a:pPr marL="542925" indent="-542925" algn="just">
              <a:lnSpc>
                <a:spcPct val="150000"/>
              </a:lnSpc>
              <a:buFont typeface="Wingdings" pitchFamily="2" charset="2"/>
              <a:buChar char="v"/>
            </a:pPr>
            <a:r>
              <a:rPr lang="es-MX" dirty="0">
                <a:solidFill>
                  <a:srgbClr val="000000"/>
                </a:solidFill>
                <a:latin typeface="Arial" pitchFamily="34" charset="0"/>
                <a:cs typeface="Arial" pitchFamily="34" charset="0"/>
              </a:rPr>
              <a:t>Establecer formatos para armonizar la </a:t>
            </a:r>
            <a:r>
              <a:rPr lang="es-MX" dirty="0" smtClean="0">
                <a:solidFill>
                  <a:srgbClr val="000000"/>
                </a:solidFill>
                <a:latin typeface="Arial" pitchFamily="34" charset="0"/>
                <a:cs typeface="Arial" pitchFamily="34" charset="0"/>
              </a:rPr>
              <a:t>información.</a:t>
            </a:r>
          </a:p>
          <a:p>
            <a:pPr marL="542925" indent="-542925" algn="just">
              <a:lnSpc>
                <a:spcPct val="150000"/>
              </a:lnSpc>
              <a:buFont typeface="Wingdings" pitchFamily="2" charset="2"/>
              <a:buChar char="v"/>
            </a:pPr>
            <a:endParaRPr lang="es-MX" dirty="0" smtClean="0">
              <a:solidFill>
                <a:srgbClr val="000000"/>
              </a:solidFill>
              <a:latin typeface="Arial" pitchFamily="34" charset="0"/>
              <a:cs typeface="Arial" pitchFamily="34" charset="0"/>
            </a:endParaRPr>
          </a:p>
          <a:p>
            <a:pPr marL="542925" indent="-542925" algn="just">
              <a:lnSpc>
                <a:spcPct val="150000"/>
              </a:lnSpc>
              <a:buFont typeface="Wingdings" pitchFamily="2" charset="2"/>
              <a:buChar char="v"/>
            </a:pPr>
            <a:r>
              <a:rPr lang="es-MX" dirty="0" smtClean="0">
                <a:solidFill>
                  <a:srgbClr val="000000"/>
                </a:solidFill>
                <a:latin typeface="Arial" pitchFamily="34" charset="0"/>
                <a:cs typeface="Arial" pitchFamily="34" charset="0"/>
              </a:rPr>
              <a:t>Informar sobre la evaluación y rendición de cuentas de recursos ejercidos.</a:t>
            </a:r>
          </a:p>
          <a:p>
            <a:pPr marL="542925" indent="-542925" algn="just">
              <a:lnSpc>
                <a:spcPct val="150000"/>
              </a:lnSpc>
              <a:buFont typeface="Wingdings" pitchFamily="2" charset="2"/>
              <a:buChar char="v"/>
            </a:pPr>
            <a:endParaRPr lang="es-MX" dirty="0" smtClean="0">
              <a:solidFill>
                <a:srgbClr val="000000"/>
              </a:solidFill>
              <a:latin typeface="Arial" pitchFamily="34" charset="0"/>
              <a:cs typeface="Arial" pitchFamily="34" charset="0"/>
            </a:endParaRPr>
          </a:p>
          <a:p>
            <a:pPr marL="542925" indent="-542925" algn="just">
              <a:lnSpc>
                <a:spcPct val="150000"/>
              </a:lnSpc>
              <a:buFont typeface="Wingdings" pitchFamily="2" charset="2"/>
              <a:buChar char="v"/>
            </a:pPr>
            <a:r>
              <a:rPr lang="es-MX" dirty="0" smtClean="0">
                <a:solidFill>
                  <a:srgbClr val="000000"/>
                </a:solidFill>
                <a:latin typeface="Arial" pitchFamily="34" charset="0"/>
                <a:cs typeface="Arial" pitchFamily="34" charset="0"/>
              </a:rPr>
              <a:t>La implantación y operación del PBR y de SED.</a:t>
            </a:r>
          </a:p>
          <a:p>
            <a:pPr marL="542925" indent="-542925" algn="just">
              <a:lnSpc>
                <a:spcPct val="150000"/>
              </a:lnSpc>
              <a:buFont typeface="Wingdings" pitchFamily="2" charset="2"/>
              <a:buChar char="v"/>
            </a:pPr>
            <a:endParaRPr lang="es-MX" dirty="0" smtClean="0">
              <a:solidFill>
                <a:srgbClr val="000000"/>
              </a:solidFill>
              <a:latin typeface="Arial" pitchFamily="34" charset="0"/>
              <a:cs typeface="Arial" pitchFamily="34" charset="0"/>
            </a:endParaRPr>
          </a:p>
          <a:p>
            <a:pPr marL="542925" indent="-542925" algn="just">
              <a:lnSpc>
                <a:spcPct val="150000"/>
              </a:lnSpc>
              <a:buFont typeface="Wingdings" pitchFamily="2" charset="2"/>
              <a:buChar char="v"/>
            </a:pPr>
            <a:r>
              <a:rPr lang="es-MX" dirty="0" smtClean="0">
                <a:solidFill>
                  <a:srgbClr val="000000"/>
                </a:solidFill>
                <a:latin typeface="Arial" pitchFamily="34" charset="0"/>
                <a:cs typeface="Arial" pitchFamily="34" charset="0"/>
              </a:rPr>
              <a:t>Sancionar el incumplimiento de obligaciones de  transparencia.</a:t>
            </a:r>
          </a:p>
          <a:p>
            <a:pPr algn="just">
              <a:lnSpc>
                <a:spcPct val="150000"/>
              </a:lnSpc>
            </a:pPr>
            <a:endParaRPr lang="es-MX" dirty="0" smtClean="0">
              <a:solidFill>
                <a:srgbClr val="000000"/>
              </a:solidFill>
              <a:latin typeface="Arial" pitchFamily="34" charset="0"/>
              <a:cs typeface="Arial" pitchFamily="34" charset="0"/>
            </a:endParaRPr>
          </a:p>
          <a:p>
            <a:pPr marL="542925" indent="-542925" algn="just">
              <a:lnSpc>
                <a:spcPct val="150000"/>
              </a:lnSpc>
              <a:buFont typeface="Wingdings" pitchFamily="2" charset="2"/>
              <a:buChar char="v"/>
            </a:pPr>
            <a:endParaRPr lang="es-MX" dirty="0" smtClean="0">
              <a:solidFill>
                <a:srgbClr val="000000"/>
              </a:solidFill>
              <a:latin typeface="Arial" pitchFamily="34" charset="0"/>
              <a:cs typeface="Arial" pitchFamily="34" charset="0"/>
            </a:endParaRPr>
          </a:p>
          <a:p>
            <a:pPr marL="542925" indent="-542925" algn="just">
              <a:lnSpc>
                <a:spcPct val="150000"/>
              </a:lnSpc>
              <a:buFont typeface="Wingdings" pitchFamily="2" charset="2"/>
              <a:buChar char="v"/>
            </a:pPr>
            <a:endParaRPr lang="es-MX" dirty="0">
              <a:solidFill>
                <a:srgbClr val="000000"/>
              </a:solidFill>
              <a:latin typeface="Arial" pitchFamily="34" charset="0"/>
              <a:cs typeface="Arial" pitchFamily="34" charset="0"/>
            </a:endParaRPr>
          </a:p>
        </p:txBody>
      </p:sp>
      <p:sp>
        <p:nvSpPr>
          <p:cNvPr id="6" name="5 Flecha derecha"/>
          <p:cNvSpPr/>
          <p:nvPr/>
        </p:nvSpPr>
        <p:spPr>
          <a:xfrm>
            <a:off x="35496" y="1500174"/>
            <a:ext cx="2143140" cy="39290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bg1"/>
              </a:solidFill>
            </a:endParaRPr>
          </a:p>
        </p:txBody>
      </p:sp>
      <p:sp>
        <p:nvSpPr>
          <p:cNvPr id="9" name="5 Rectángulo"/>
          <p:cNvSpPr>
            <a:spLocks noChangeArrowheads="1"/>
          </p:cNvSpPr>
          <p:nvPr/>
        </p:nvSpPr>
        <p:spPr bwMode="auto">
          <a:xfrm>
            <a:off x="107504" y="2928934"/>
            <a:ext cx="1857388" cy="1200329"/>
          </a:xfrm>
          <a:prstGeom prst="rect">
            <a:avLst/>
          </a:prstGeom>
          <a:noFill/>
          <a:ln w="9525">
            <a:noFill/>
            <a:miter lim="800000"/>
            <a:headEnd/>
            <a:tailEnd/>
          </a:ln>
        </p:spPr>
        <p:txBody>
          <a:bodyPr wrap="square">
            <a:spAutoFit/>
          </a:bodyPr>
          <a:lstStyle/>
          <a:p>
            <a:pPr algn="ctr"/>
            <a:r>
              <a:rPr lang="es-MX" b="1" dirty="0">
                <a:latin typeface="Arial" pitchFamily="34" charset="0"/>
                <a:cs typeface="Arial" pitchFamily="34" charset="0"/>
              </a:rPr>
              <a:t>Transparentar el gasto en </a:t>
            </a:r>
            <a:r>
              <a:rPr lang="es-MX" b="1" dirty="0" smtClean="0">
                <a:latin typeface="Arial" pitchFamily="34" charset="0"/>
                <a:cs typeface="Arial" pitchFamily="34" charset="0"/>
              </a:rPr>
              <a:t>los tres </a:t>
            </a:r>
            <a:r>
              <a:rPr lang="es-MX" b="1" dirty="0">
                <a:latin typeface="Arial" pitchFamily="34" charset="0"/>
                <a:cs typeface="Arial" pitchFamily="34" charset="0"/>
              </a:rPr>
              <a:t>órdenes de gobierno</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928794"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None/>
            </a:pPr>
            <a:r>
              <a:rPr lang="es-MX" sz="2000" b="1" dirty="0" smtClean="0">
                <a:solidFill>
                  <a:schemeClr val="tx1">
                    <a:lumMod val="65000"/>
                    <a:lumOff val="35000"/>
                  </a:schemeClr>
                </a:solidFill>
                <a:latin typeface="Arial" pitchFamily="34" charset="0"/>
                <a:cs typeface="Arial" pitchFamily="34" charset="0"/>
              </a:rPr>
              <a:t>PRINCIPIOS DE TRANSPARENCIA Y MÁXIMA PUBLICIDAD</a:t>
            </a:r>
            <a:endParaRPr lang="es-MX" sz="2800" b="1" dirty="0" smtClean="0">
              <a:solidFill>
                <a:schemeClr val="tx1">
                  <a:lumMod val="65000"/>
                  <a:lumOff val="35000"/>
                </a:schemeClr>
              </a:solidFill>
              <a:latin typeface="Arial" pitchFamily="34" charset="0"/>
              <a:cs typeface="Arial" pitchFamily="34" charset="0"/>
            </a:endParaRPr>
          </a:p>
        </p:txBody>
      </p:sp>
      <p:sp>
        <p:nvSpPr>
          <p:cNvPr id="15" name="14 CuadroTexto"/>
          <p:cNvSpPr txBox="1"/>
          <p:nvPr/>
        </p:nvSpPr>
        <p:spPr>
          <a:xfrm>
            <a:off x="353646" y="1285860"/>
            <a:ext cx="7386706" cy="4401205"/>
          </a:xfrm>
          <a:prstGeom prst="rect">
            <a:avLst/>
          </a:prstGeom>
          <a:noFill/>
        </p:spPr>
        <p:txBody>
          <a:bodyPr wrap="square">
            <a:spAutoFit/>
          </a:bodyPr>
          <a:lstStyle/>
          <a:p>
            <a:pPr algn="just" fontAlgn="base">
              <a:spcBef>
                <a:spcPct val="0"/>
              </a:spcBef>
              <a:spcAft>
                <a:spcPct val="0"/>
              </a:spcAft>
              <a:defRPr/>
            </a:pPr>
            <a:endParaRPr lang="es-MX"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a:p>
            <a:pPr algn="just" fontAlgn="base">
              <a:lnSpc>
                <a:spcPct val="150000"/>
              </a:lnSpc>
              <a:spcBef>
                <a:spcPct val="0"/>
              </a:spcBef>
              <a:spcAft>
                <a:spcPct val="0"/>
              </a:spcAft>
              <a:defRPr/>
            </a:pPr>
            <a:r>
              <a:rPr lang="x-none" sz="2000" b="1" dirty="0" smtClean="0">
                <a:solidFill>
                  <a:prstClr val="black"/>
                </a:solidFill>
                <a:latin typeface="Arial" pitchFamily="34" charset="0"/>
                <a:cs typeface="Arial" pitchFamily="34" charset="0"/>
              </a:rPr>
              <a:t>Artículo </a:t>
            </a:r>
            <a:r>
              <a:rPr lang="x-none" sz="2000" b="1" dirty="0">
                <a:solidFill>
                  <a:prstClr val="black"/>
                </a:solidFill>
                <a:latin typeface="Arial" pitchFamily="34" charset="0"/>
                <a:cs typeface="Arial" pitchFamily="34" charset="0"/>
              </a:rPr>
              <a:t>5.-</a:t>
            </a:r>
            <a:r>
              <a:rPr lang="x-none" sz="2000" dirty="0">
                <a:solidFill>
                  <a:prstClr val="black"/>
                </a:solidFill>
                <a:latin typeface="Arial" pitchFamily="34" charset="0"/>
                <a:cs typeface="Arial" pitchFamily="34" charset="0"/>
              </a:rPr>
              <a:t> </a:t>
            </a:r>
            <a:r>
              <a:rPr lang="x-none" dirty="0">
                <a:solidFill>
                  <a:prstClr val="black"/>
                </a:solidFill>
                <a:latin typeface="Arial" pitchFamily="34" charset="0"/>
                <a:cs typeface="Arial" pitchFamily="34" charset="0"/>
              </a:rPr>
              <a:t>La interpretación de esta Ley, para efectos administrativos, corresponde a la Secretaría de Hacienda y a la Secretaría de la Función Pública, en el ámbito de sus respectivas atribuciones.</a:t>
            </a:r>
            <a:endParaRPr lang="es-MX" dirty="0">
              <a:solidFill>
                <a:prstClr val="black"/>
              </a:solidFill>
              <a:latin typeface="Arial" pitchFamily="34" charset="0"/>
              <a:cs typeface="Arial" pitchFamily="34" charset="0"/>
            </a:endParaRPr>
          </a:p>
          <a:p>
            <a:pPr algn="just" fontAlgn="base">
              <a:lnSpc>
                <a:spcPct val="150000"/>
              </a:lnSpc>
              <a:spcBef>
                <a:spcPct val="0"/>
              </a:spcBef>
              <a:spcAft>
                <a:spcPct val="0"/>
              </a:spcAft>
              <a:defRPr/>
            </a:pPr>
            <a:r>
              <a:rPr lang="x-none" dirty="0">
                <a:solidFill>
                  <a:prstClr val="black"/>
                </a:solidFill>
                <a:latin typeface="Arial" pitchFamily="34" charset="0"/>
                <a:cs typeface="Arial" pitchFamily="34" charset="0"/>
              </a:rPr>
              <a:t> </a:t>
            </a:r>
            <a:r>
              <a:rPr lang="es-MX" dirty="0">
                <a:solidFill>
                  <a:prstClr val="black"/>
                </a:solidFill>
                <a:latin typeface="Arial" pitchFamily="34" charset="0"/>
                <a:cs typeface="Arial" pitchFamily="34" charset="0"/>
              </a:rPr>
              <a:t>…..</a:t>
            </a:r>
            <a:r>
              <a:rPr lang="x-none" dirty="0">
                <a:solidFill>
                  <a:prstClr val="black"/>
                </a:solidFill>
                <a:latin typeface="Arial" pitchFamily="34" charset="0"/>
                <a:cs typeface="Arial" pitchFamily="34" charset="0"/>
              </a:rPr>
              <a:t>.</a:t>
            </a:r>
            <a:endParaRPr lang="es-MX" dirty="0">
              <a:solidFill>
                <a:prstClr val="black"/>
              </a:solidFill>
              <a:latin typeface="Arial" pitchFamily="34" charset="0"/>
              <a:cs typeface="Arial" pitchFamily="34" charset="0"/>
            </a:endParaRPr>
          </a:p>
          <a:p>
            <a:pPr algn="just" fontAlgn="base">
              <a:lnSpc>
                <a:spcPct val="150000"/>
              </a:lnSpc>
              <a:spcBef>
                <a:spcPct val="0"/>
              </a:spcBef>
              <a:spcAft>
                <a:spcPct val="0"/>
              </a:spcAft>
              <a:defRPr/>
            </a:pPr>
            <a:r>
              <a:rPr lang="x-none" dirty="0">
                <a:solidFill>
                  <a:prstClr val="black"/>
                </a:solidFill>
                <a:latin typeface="Arial" pitchFamily="34" charset="0"/>
                <a:cs typeface="Arial" pitchFamily="34" charset="0"/>
              </a:rPr>
              <a:t> </a:t>
            </a:r>
            <a:endParaRPr lang="es-MX" dirty="0">
              <a:solidFill>
                <a:prstClr val="black"/>
              </a:solidFill>
              <a:latin typeface="Arial" pitchFamily="34" charset="0"/>
              <a:cs typeface="Arial" pitchFamily="34" charset="0"/>
            </a:endParaRPr>
          </a:p>
          <a:p>
            <a:pPr algn="just">
              <a:lnSpc>
                <a:spcPct val="150000"/>
              </a:lnSpc>
            </a:pPr>
            <a:r>
              <a:rPr lang="x-none" u="sng" dirty="0" smtClean="0">
                <a:solidFill>
                  <a:prstClr val="black"/>
                </a:solidFill>
                <a:latin typeface="Arial" pitchFamily="34" charset="0"/>
                <a:cs typeface="Arial" pitchFamily="34" charset="0"/>
              </a:rPr>
              <a:t>En todo caso, la interpretación privilegiará los </a:t>
            </a:r>
            <a:r>
              <a:rPr lang="x-none" b="1" u="sng" dirty="0" smtClean="0">
                <a:solidFill>
                  <a:srgbClr val="00B0F0"/>
                </a:solidFill>
                <a:latin typeface="Arial" pitchFamily="34" charset="0"/>
                <a:cs typeface="Arial" pitchFamily="34" charset="0"/>
              </a:rPr>
              <a:t>principios constitucionales</a:t>
            </a:r>
            <a:r>
              <a:rPr lang="x-none" b="1" u="sng" dirty="0" smtClean="0">
                <a:solidFill>
                  <a:prstClr val="black"/>
                </a:solidFill>
                <a:latin typeface="Arial" pitchFamily="34" charset="0"/>
                <a:cs typeface="Arial" pitchFamily="34" charset="0"/>
              </a:rPr>
              <a:t> </a:t>
            </a:r>
            <a:r>
              <a:rPr lang="x-none" u="sng" dirty="0" smtClean="0">
                <a:solidFill>
                  <a:prstClr val="black"/>
                </a:solidFill>
                <a:latin typeface="Arial" pitchFamily="34" charset="0"/>
                <a:cs typeface="Arial" pitchFamily="34" charset="0"/>
              </a:rPr>
              <a:t>relativos a la transparencia y máxima publicidad de la información financiera.</a:t>
            </a:r>
            <a:r>
              <a:rPr lang="es-MX" u="sng" dirty="0" smtClean="0">
                <a:solidFill>
                  <a:prstClr val="black"/>
                </a:solidFill>
                <a:latin typeface="Arial" pitchFamily="34" charset="0"/>
                <a:cs typeface="Arial" pitchFamily="34" charset="0"/>
              </a:rPr>
              <a:t>    </a:t>
            </a:r>
          </a:p>
          <a:p>
            <a:pPr algn="r"/>
            <a:r>
              <a:rPr lang="es-ES" sz="1400" b="1" i="1" dirty="0" smtClean="0">
                <a:solidFill>
                  <a:srgbClr val="0070C0"/>
                </a:solidFill>
              </a:rPr>
              <a:t>Párrafo adicionado DOF 12-11-2012</a:t>
            </a:r>
            <a:endParaRPr lang="es-MX" sz="1400" b="1" i="1" dirty="0" smtClean="0">
              <a:solidFill>
                <a:srgbClr val="0070C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403648"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None/>
            </a:pPr>
            <a:r>
              <a:rPr lang="es-MX" sz="2000" b="1" dirty="0" smtClean="0">
                <a:solidFill>
                  <a:schemeClr val="tx1">
                    <a:lumMod val="65000"/>
                    <a:lumOff val="35000"/>
                  </a:schemeClr>
                </a:solidFill>
                <a:latin typeface="Arial" pitchFamily="34" charset="0"/>
                <a:cs typeface="Arial" pitchFamily="34" charset="0"/>
              </a:rPr>
              <a:t>FUNCIÓN DEL COMITÉ CONSULTIVO EN MATERIA DE TRANSPARENCIA</a:t>
            </a:r>
            <a:endParaRPr lang="es-MX" sz="2800" b="1" dirty="0" smtClean="0">
              <a:solidFill>
                <a:schemeClr val="tx1">
                  <a:lumMod val="65000"/>
                  <a:lumOff val="35000"/>
                </a:schemeClr>
              </a:solidFill>
              <a:latin typeface="Arial" pitchFamily="34" charset="0"/>
              <a:cs typeface="Arial" pitchFamily="34" charset="0"/>
            </a:endParaRPr>
          </a:p>
        </p:txBody>
      </p:sp>
      <p:sp>
        <p:nvSpPr>
          <p:cNvPr id="4" name="3 CuadroTexto"/>
          <p:cNvSpPr txBox="1"/>
          <p:nvPr/>
        </p:nvSpPr>
        <p:spPr>
          <a:xfrm>
            <a:off x="395536" y="1237997"/>
            <a:ext cx="7386706" cy="4262705"/>
          </a:xfrm>
          <a:prstGeom prst="rect">
            <a:avLst/>
          </a:prstGeom>
          <a:noFill/>
        </p:spPr>
        <p:txBody>
          <a:bodyPr wrap="square">
            <a:spAutoFit/>
          </a:bodyPr>
          <a:lstStyle/>
          <a:p>
            <a:pPr algn="just" fontAlgn="base">
              <a:spcBef>
                <a:spcPct val="0"/>
              </a:spcBef>
              <a:spcAft>
                <a:spcPct val="0"/>
              </a:spcAft>
              <a:defRPr/>
            </a:pPr>
            <a:endParaRPr lang="es-MX"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a:p>
            <a:pPr algn="just" fontAlgn="base">
              <a:lnSpc>
                <a:spcPct val="150000"/>
              </a:lnSpc>
              <a:spcBef>
                <a:spcPct val="0"/>
              </a:spcBef>
              <a:spcAft>
                <a:spcPct val="0"/>
              </a:spcAft>
              <a:defRPr/>
            </a:pPr>
            <a:r>
              <a:rPr lang="x-none" sz="2000" b="1" dirty="0" smtClean="0">
                <a:solidFill>
                  <a:prstClr val="black"/>
                </a:solidFill>
                <a:latin typeface="Arial" pitchFamily="34" charset="0"/>
                <a:cs typeface="Arial" pitchFamily="34" charset="0"/>
              </a:rPr>
              <a:t>Artículo </a:t>
            </a:r>
            <a:r>
              <a:rPr lang="es-MX" sz="2000" b="1" dirty="0" smtClean="0">
                <a:solidFill>
                  <a:prstClr val="black"/>
                </a:solidFill>
                <a:latin typeface="Arial" pitchFamily="34" charset="0"/>
                <a:cs typeface="Arial" pitchFamily="34" charset="0"/>
              </a:rPr>
              <a:t>13</a:t>
            </a:r>
            <a:r>
              <a:rPr lang="x-none" sz="2000" b="1" dirty="0" smtClean="0">
                <a:solidFill>
                  <a:prstClr val="black"/>
                </a:solidFill>
                <a:latin typeface="Arial" pitchFamily="34" charset="0"/>
                <a:cs typeface="Arial" pitchFamily="34" charset="0"/>
              </a:rPr>
              <a:t>-</a:t>
            </a:r>
            <a:r>
              <a:rPr lang="x-none" sz="2000" dirty="0" smtClean="0">
                <a:solidFill>
                  <a:prstClr val="black"/>
                </a:solidFill>
                <a:latin typeface="Arial" pitchFamily="34" charset="0"/>
                <a:cs typeface="Arial" pitchFamily="34" charset="0"/>
              </a:rPr>
              <a:t> </a:t>
            </a:r>
            <a:r>
              <a:rPr lang="es-MX" u="sng" dirty="0" smtClean="0">
                <a:solidFill>
                  <a:prstClr val="black"/>
                </a:solidFill>
                <a:latin typeface="Arial" pitchFamily="34" charset="0"/>
                <a:cs typeface="Arial" pitchFamily="34" charset="0"/>
              </a:rPr>
              <a:t>El comité tendrá las funciones </a:t>
            </a:r>
            <a:r>
              <a:rPr lang="es-MX" dirty="0" smtClean="0">
                <a:solidFill>
                  <a:prstClr val="black"/>
                </a:solidFill>
                <a:latin typeface="Arial" pitchFamily="34" charset="0"/>
                <a:cs typeface="Arial" pitchFamily="34" charset="0"/>
              </a:rPr>
              <a:t>siguientes, en términos de sus reglas de operación:</a:t>
            </a:r>
          </a:p>
          <a:p>
            <a:pPr algn="just" fontAlgn="base">
              <a:lnSpc>
                <a:spcPct val="150000"/>
              </a:lnSpc>
              <a:spcBef>
                <a:spcPct val="0"/>
              </a:spcBef>
              <a:spcAft>
                <a:spcPct val="0"/>
              </a:spcAft>
              <a:defRPr/>
            </a:pPr>
            <a:endParaRPr lang="es-MX" dirty="0" smtClean="0">
              <a:solidFill>
                <a:prstClr val="black"/>
              </a:solidFill>
              <a:latin typeface="Arial" pitchFamily="34" charset="0"/>
              <a:cs typeface="Arial" pitchFamily="34" charset="0"/>
            </a:endParaRPr>
          </a:p>
          <a:p>
            <a:pPr marL="400050" indent="-400050" algn="just" fontAlgn="base">
              <a:lnSpc>
                <a:spcPct val="150000"/>
              </a:lnSpc>
              <a:spcBef>
                <a:spcPct val="0"/>
              </a:spcBef>
              <a:spcAft>
                <a:spcPct val="0"/>
              </a:spcAft>
              <a:buAutoNum type="romanUcPeriod"/>
              <a:defRPr/>
            </a:pPr>
            <a:r>
              <a:rPr lang="es-MX" dirty="0" smtClean="0">
                <a:solidFill>
                  <a:prstClr val="black"/>
                </a:solidFill>
                <a:latin typeface="Arial" pitchFamily="34" charset="0"/>
                <a:cs typeface="Arial" pitchFamily="34" charset="0"/>
              </a:rPr>
              <a:t>Proponer al secretario técnico la creación o modificación de normas contables y de emisión de información financiera, </a:t>
            </a:r>
            <a:r>
              <a:rPr lang="es-MX" u="sng" dirty="0" smtClean="0">
                <a:solidFill>
                  <a:prstClr val="black"/>
                </a:solidFill>
                <a:latin typeface="Arial" pitchFamily="34" charset="0"/>
                <a:cs typeface="Arial" pitchFamily="34" charset="0"/>
              </a:rPr>
              <a:t>así como </a:t>
            </a:r>
            <a:r>
              <a:rPr lang="es-MX" b="1" u="sng" dirty="0" smtClean="0">
                <a:solidFill>
                  <a:srgbClr val="00B0F0"/>
                </a:solidFill>
                <a:latin typeface="Arial" pitchFamily="34" charset="0"/>
                <a:cs typeface="Arial" pitchFamily="34" charset="0"/>
              </a:rPr>
              <a:t>evaluar la calidad de la información financiera que difundan los entes públicos en Internet y, en su caso, emitir recomendaciones</a:t>
            </a:r>
            <a:r>
              <a:rPr lang="es-MX" b="1" dirty="0" smtClean="0">
                <a:solidFill>
                  <a:prstClr val="black"/>
                </a:solidFill>
                <a:latin typeface="Arial" pitchFamily="34" charset="0"/>
                <a:cs typeface="Arial" pitchFamily="34" charset="0"/>
              </a:rPr>
              <a:t>;</a:t>
            </a:r>
          </a:p>
          <a:p>
            <a:pPr marL="400050" indent="-400050" algn="just" fontAlgn="base">
              <a:spcBef>
                <a:spcPct val="0"/>
              </a:spcBef>
              <a:spcAft>
                <a:spcPct val="0"/>
              </a:spcAft>
              <a:defRPr/>
            </a:pPr>
            <a:r>
              <a:rPr lang="es-MX" b="1" dirty="0" smtClean="0">
                <a:solidFill>
                  <a:prstClr val="black"/>
                </a:solidFill>
                <a:latin typeface="Arial" pitchFamily="34" charset="0"/>
                <a:cs typeface="Arial" pitchFamily="34" charset="0"/>
              </a:rPr>
              <a:t> </a:t>
            </a:r>
            <a:r>
              <a:rPr lang="x-none" dirty="0" smtClean="0">
                <a:solidFill>
                  <a:prstClr val="black"/>
                </a:solidFill>
                <a:latin typeface="Arial" pitchFamily="34" charset="0"/>
                <a:cs typeface="Arial" pitchFamily="34" charset="0"/>
              </a:rPr>
              <a:t> </a:t>
            </a:r>
            <a:endParaRPr lang="es-MX" dirty="0" smtClean="0">
              <a:solidFill>
                <a:prstClr val="black"/>
              </a:solidFill>
              <a:latin typeface="Arial" pitchFamily="34" charset="0"/>
              <a:cs typeface="Arial" pitchFamily="34" charset="0"/>
            </a:endParaRPr>
          </a:p>
          <a:p>
            <a:pPr algn="r"/>
            <a:r>
              <a:rPr lang="es-ES" sz="1400" b="1" i="1" dirty="0" smtClean="0">
                <a:solidFill>
                  <a:srgbClr val="0070C0"/>
                </a:solidFill>
              </a:rPr>
              <a:t>Párrafo adicionado DOF 12-11-2012</a:t>
            </a:r>
            <a:endParaRPr lang="es-MX" sz="1400" b="1" i="1" dirty="0" smtClean="0">
              <a:solidFill>
                <a:srgbClr val="0070C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403648"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None/>
            </a:pPr>
            <a:r>
              <a:rPr lang="es-MX" sz="2000" b="1" dirty="0" smtClean="0">
                <a:solidFill>
                  <a:schemeClr val="tx1">
                    <a:lumMod val="65000"/>
                    <a:lumOff val="35000"/>
                  </a:schemeClr>
                </a:solidFill>
                <a:latin typeface="Arial" pitchFamily="34" charset="0"/>
                <a:cs typeface="Arial" pitchFamily="34" charset="0"/>
              </a:rPr>
              <a:t>LEY GENERAL DE CONTABILIDAD GUBERNAMENTAL</a:t>
            </a:r>
            <a:endParaRPr lang="es-MX" sz="2800" b="1" dirty="0" smtClean="0">
              <a:solidFill>
                <a:schemeClr val="tx1">
                  <a:lumMod val="65000"/>
                  <a:lumOff val="35000"/>
                </a:schemeClr>
              </a:solidFill>
              <a:latin typeface="Arial" pitchFamily="34" charset="0"/>
              <a:cs typeface="Arial" pitchFamily="34" charset="0"/>
            </a:endParaRPr>
          </a:p>
        </p:txBody>
      </p:sp>
      <p:sp>
        <p:nvSpPr>
          <p:cNvPr id="3" name="2 CuadroTexto"/>
          <p:cNvSpPr txBox="1"/>
          <p:nvPr/>
        </p:nvSpPr>
        <p:spPr>
          <a:xfrm>
            <a:off x="467544" y="1499607"/>
            <a:ext cx="7429552" cy="4001095"/>
          </a:xfrm>
          <a:prstGeom prst="rect">
            <a:avLst/>
          </a:prstGeom>
          <a:noFill/>
        </p:spPr>
        <p:txBody>
          <a:bodyPr wrap="square">
            <a:spAutoFit/>
          </a:bodyPr>
          <a:lstStyle/>
          <a:p>
            <a:pPr algn="just" fontAlgn="base">
              <a:spcBef>
                <a:spcPct val="0"/>
              </a:spcBef>
              <a:spcAft>
                <a:spcPct val="0"/>
              </a:spcAft>
              <a:defRPr/>
            </a:pPr>
            <a:r>
              <a:rPr lang="es-MX" sz="2000" b="1" dirty="0" smtClean="0">
                <a:latin typeface="Arial" pitchFamily="34" charset="0"/>
                <a:cs typeface="Arial" pitchFamily="34" charset="0"/>
              </a:rPr>
              <a:t>Artículo 27.-</a:t>
            </a:r>
            <a:r>
              <a:rPr lang="es-MX" sz="2000" dirty="0" smtClean="0">
                <a:latin typeface="Arial" pitchFamily="34" charset="0"/>
                <a:cs typeface="Arial" pitchFamily="34" charset="0"/>
              </a:rPr>
              <a:t> </a:t>
            </a:r>
            <a:r>
              <a:rPr lang="es-MX" dirty="0" smtClean="0">
                <a:latin typeface="Arial" pitchFamily="34" charset="0"/>
                <a:cs typeface="Arial" pitchFamily="34" charset="0"/>
              </a:rPr>
              <a:t>Los entes públicos deberán llevar a cabo el levantamiento físico del inventario de los bienes….</a:t>
            </a:r>
          </a:p>
          <a:p>
            <a:pPr algn="just" fontAlgn="base">
              <a:lnSpc>
                <a:spcPct val="150000"/>
              </a:lnSpc>
              <a:spcBef>
                <a:spcPct val="0"/>
              </a:spcBef>
              <a:spcAft>
                <a:spcPct val="0"/>
              </a:spcAft>
              <a:defRPr/>
            </a:pPr>
            <a:endParaRPr lang="es-MX" b="1" u="sng" dirty="0" smtClean="0">
              <a:solidFill>
                <a:prstClr val="black"/>
              </a:solidFill>
              <a:latin typeface="Arial" pitchFamily="34" charset="0"/>
              <a:cs typeface="Arial" pitchFamily="34" charset="0"/>
            </a:endParaRPr>
          </a:p>
          <a:p>
            <a:pPr algn="just" fontAlgn="base">
              <a:lnSpc>
                <a:spcPct val="150000"/>
              </a:lnSpc>
              <a:spcBef>
                <a:spcPct val="0"/>
              </a:spcBef>
              <a:spcAft>
                <a:spcPct val="0"/>
              </a:spcAft>
              <a:defRPr/>
            </a:pPr>
            <a:r>
              <a:rPr lang="es-MX" dirty="0" smtClean="0">
                <a:latin typeface="Arial" pitchFamily="34" charset="0"/>
                <a:cs typeface="Arial" pitchFamily="34" charset="0"/>
              </a:rPr>
              <a:t>Los entes públicos contarán con un plazo de </a:t>
            </a:r>
            <a:r>
              <a:rPr lang="es-MX" b="1" dirty="0" smtClean="0">
                <a:latin typeface="Arial" pitchFamily="34" charset="0"/>
                <a:cs typeface="Arial" pitchFamily="34" charset="0"/>
              </a:rPr>
              <a:t>30 días hábiles </a:t>
            </a:r>
            <a:r>
              <a:rPr lang="es-MX" dirty="0" smtClean="0">
                <a:latin typeface="Arial" pitchFamily="34" charset="0"/>
                <a:cs typeface="Arial" pitchFamily="34" charset="0"/>
              </a:rPr>
              <a:t>para incluir en el inventario físico los bienes que adquieran. Los entes públicos </a:t>
            </a:r>
            <a:r>
              <a:rPr lang="es-MX" b="1" dirty="0" smtClean="0">
                <a:solidFill>
                  <a:srgbClr val="00B0F0"/>
                </a:solidFill>
                <a:latin typeface="Arial" pitchFamily="34" charset="0"/>
                <a:cs typeface="Arial" pitchFamily="34" charset="0"/>
              </a:rPr>
              <a:t>publicarán el inventario de sus bienes a través de internet</a:t>
            </a:r>
            <a:r>
              <a:rPr lang="es-MX" dirty="0" smtClean="0">
                <a:latin typeface="Arial" pitchFamily="34" charset="0"/>
                <a:cs typeface="Arial" pitchFamily="34" charset="0"/>
              </a:rPr>
              <a:t>, </a:t>
            </a:r>
            <a:r>
              <a:rPr lang="es-MX" b="1" dirty="0" smtClean="0">
                <a:latin typeface="Arial" pitchFamily="34" charset="0"/>
                <a:cs typeface="Arial" pitchFamily="34" charset="0"/>
              </a:rPr>
              <a:t>el cual deberán actualizar</a:t>
            </a:r>
            <a:r>
              <a:rPr lang="es-MX" dirty="0" smtClean="0">
                <a:latin typeface="Arial" pitchFamily="34" charset="0"/>
                <a:cs typeface="Arial" pitchFamily="34" charset="0"/>
              </a:rPr>
              <a:t>, por lo menos, </a:t>
            </a:r>
            <a:r>
              <a:rPr lang="es-MX" b="1" dirty="0" smtClean="0">
                <a:solidFill>
                  <a:srgbClr val="00B0F0"/>
                </a:solidFill>
                <a:latin typeface="Arial" pitchFamily="34" charset="0"/>
                <a:cs typeface="Arial" pitchFamily="34" charset="0"/>
              </a:rPr>
              <a:t>cada seis meses</a:t>
            </a:r>
            <a:r>
              <a:rPr lang="es-MX" dirty="0" smtClean="0">
                <a:latin typeface="Arial" pitchFamily="34" charset="0"/>
                <a:cs typeface="Arial" pitchFamily="34" charset="0"/>
              </a:rPr>
              <a:t>. </a:t>
            </a:r>
            <a:r>
              <a:rPr lang="es-MX" u="sng" dirty="0" smtClean="0">
                <a:latin typeface="Arial" pitchFamily="34" charset="0"/>
                <a:cs typeface="Arial" pitchFamily="34" charset="0"/>
              </a:rPr>
              <a:t>Los municipios podrán recurrir a otros medios de publicación, distintos al internet, cuando este servicio no esté disponible, siempre y cuando sean de acceso público.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071539" y="701675"/>
            <a:ext cx="7604150" cy="1143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MX" sz="3200" b="1" i="0" u="none" strike="noStrike" kern="0" cap="none" spc="0" normalizeH="0" baseline="0" noProof="0" dirty="0" smtClean="0">
                <a:ln>
                  <a:noFill/>
                </a:ln>
                <a:solidFill>
                  <a:schemeClr val="tx1"/>
                </a:solidFill>
                <a:effectLst/>
                <a:uLnTx/>
                <a:uFillTx/>
                <a:latin typeface="+mj-lt"/>
                <a:ea typeface="+mj-ea"/>
                <a:cs typeface="+mj-cs"/>
              </a:rPr>
              <a:t>¿Qué se entiende por Transparencia ?</a:t>
            </a:r>
          </a:p>
        </p:txBody>
      </p:sp>
      <p:sp>
        <p:nvSpPr>
          <p:cNvPr id="3" name="Rectangle 3"/>
          <p:cNvSpPr txBox="1">
            <a:spLocks noChangeArrowheads="1"/>
          </p:cNvSpPr>
          <p:nvPr/>
        </p:nvSpPr>
        <p:spPr bwMode="auto">
          <a:xfrm>
            <a:off x="1320852" y="2928934"/>
            <a:ext cx="7323114" cy="217963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50000"/>
              </a:lnSpc>
              <a:spcBef>
                <a:spcPct val="20000"/>
              </a:spcBef>
              <a:spcAft>
                <a:spcPct val="0"/>
              </a:spcAft>
              <a:buClr>
                <a:schemeClr val="hlink"/>
              </a:buClr>
              <a:buSzPct val="130000"/>
              <a:buFontTx/>
              <a:buNone/>
              <a:tabLst/>
              <a:defRPr/>
            </a:pPr>
            <a:r>
              <a:rPr kumimoji="0" lang="es-MX" sz="2000" b="0" i="0" u="none" strike="noStrike" kern="0" cap="none" spc="0" normalizeH="0" baseline="0" noProof="0" dirty="0" smtClean="0">
                <a:ln>
                  <a:noFill/>
                </a:ln>
                <a:solidFill>
                  <a:schemeClr val="tx1"/>
                </a:solidFill>
                <a:effectLst/>
                <a:uLnTx/>
                <a:uFillTx/>
                <a:latin typeface="+mn-lt"/>
                <a:ea typeface="+mn-ea"/>
                <a:cs typeface="+mn-cs"/>
              </a:rPr>
              <a:t>Es la práctica o instrumento que utilizan las organizaciones para hacer pública o para abrir al público: información, datos, mecanismos y procesos de la gestión y del desempeño gubernamental. </a:t>
            </a:r>
          </a:p>
          <a:p>
            <a:pPr marL="0" marR="0" lvl="0" indent="0" algn="just" defTabSz="914400" rtl="0" eaLnBrk="1" fontAlgn="base" latinLnBrk="0" hangingPunct="1">
              <a:lnSpc>
                <a:spcPct val="100000"/>
              </a:lnSpc>
              <a:spcBef>
                <a:spcPct val="20000"/>
              </a:spcBef>
              <a:spcAft>
                <a:spcPct val="0"/>
              </a:spcAft>
              <a:buClr>
                <a:schemeClr val="hlink"/>
              </a:buClr>
              <a:buSzPct val="130000"/>
              <a:buFontTx/>
              <a:buNone/>
              <a:tabLst/>
              <a:defRPr/>
            </a:pPr>
            <a:endParaRPr kumimoji="0" lang="es-MX"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
                <a:schemeClr val="hlink"/>
              </a:buClr>
              <a:buSzPct val="130000"/>
              <a:buFontTx/>
              <a:buNone/>
              <a:tabLst/>
              <a:defRPr/>
            </a:pPr>
            <a:endParaRPr kumimoji="0" lang="es-MX" sz="24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475656"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None/>
            </a:pPr>
            <a:r>
              <a:rPr lang="es-MX" sz="2000" b="1" dirty="0" smtClean="0">
                <a:solidFill>
                  <a:schemeClr val="tx1">
                    <a:lumMod val="65000"/>
                    <a:lumOff val="35000"/>
                  </a:schemeClr>
                </a:solidFill>
                <a:latin typeface="Arial" pitchFamily="34" charset="0"/>
                <a:cs typeface="Arial" pitchFamily="34" charset="0"/>
              </a:rPr>
              <a:t>RELACIÓN DE BIENES</a:t>
            </a:r>
            <a:endParaRPr lang="es-MX" sz="2800" b="1" dirty="0" smtClean="0">
              <a:solidFill>
                <a:schemeClr val="tx1">
                  <a:lumMod val="65000"/>
                  <a:lumOff val="35000"/>
                </a:schemeClr>
              </a:solidFill>
              <a:latin typeface="Arial" pitchFamily="34" charset="0"/>
              <a:cs typeface="Arial" pitchFamily="34" charset="0"/>
            </a:endParaRPr>
          </a:p>
        </p:txBody>
      </p:sp>
      <p:sp>
        <p:nvSpPr>
          <p:cNvPr id="3" name="2 CuadroTexto"/>
          <p:cNvSpPr txBox="1"/>
          <p:nvPr/>
        </p:nvSpPr>
        <p:spPr>
          <a:xfrm>
            <a:off x="467544" y="1888846"/>
            <a:ext cx="7286676" cy="4093428"/>
          </a:xfrm>
          <a:prstGeom prst="rect">
            <a:avLst/>
          </a:prstGeom>
          <a:noFill/>
        </p:spPr>
        <p:txBody>
          <a:bodyPr wrap="square">
            <a:spAutoFit/>
          </a:bodyPr>
          <a:lstStyle/>
          <a:p>
            <a:pPr algn="just" fontAlgn="base">
              <a:spcBef>
                <a:spcPct val="0"/>
              </a:spcBef>
              <a:spcAft>
                <a:spcPct val="0"/>
              </a:spcAft>
              <a:defRPr/>
            </a:pPr>
            <a:r>
              <a:rPr lang="x-none" sz="2000" b="1" dirty="0" smtClean="0">
                <a:solidFill>
                  <a:prstClr val="black"/>
                </a:solidFill>
                <a:latin typeface="Arial" pitchFamily="34" charset="0"/>
                <a:cs typeface="Arial" pitchFamily="34" charset="0"/>
              </a:rPr>
              <a:t>Artículo </a:t>
            </a:r>
            <a:r>
              <a:rPr lang="es-MX" sz="2000" b="1" dirty="0">
                <a:solidFill>
                  <a:prstClr val="black"/>
                </a:solidFill>
                <a:latin typeface="Arial" pitchFamily="34" charset="0"/>
                <a:cs typeface="Arial" pitchFamily="34" charset="0"/>
              </a:rPr>
              <a:t>23</a:t>
            </a:r>
            <a:r>
              <a:rPr lang="x-none" sz="2000" b="1" dirty="0">
                <a:solidFill>
                  <a:prstClr val="black"/>
                </a:solidFill>
                <a:latin typeface="Arial" pitchFamily="34" charset="0"/>
                <a:cs typeface="Arial" pitchFamily="34" charset="0"/>
              </a:rPr>
              <a:t>.-</a:t>
            </a:r>
            <a:r>
              <a:rPr lang="x-none" sz="2000" dirty="0">
                <a:solidFill>
                  <a:prstClr val="black"/>
                </a:solidFill>
                <a:latin typeface="Arial" pitchFamily="34" charset="0"/>
                <a:cs typeface="Arial" pitchFamily="34" charset="0"/>
              </a:rPr>
              <a:t> </a:t>
            </a:r>
            <a:r>
              <a:rPr lang="x-none" dirty="0">
                <a:solidFill>
                  <a:prstClr val="black"/>
                </a:solidFill>
                <a:latin typeface="Arial" pitchFamily="34" charset="0"/>
                <a:cs typeface="Arial" pitchFamily="34" charset="0"/>
              </a:rPr>
              <a:t>Los entes públicos deberán registrar en su contabilidad los bienes muebles e inmuebles siguientes</a:t>
            </a:r>
            <a:r>
              <a:rPr lang="x-none" dirty="0" smtClean="0">
                <a:solidFill>
                  <a:prstClr val="black"/>
                </a:solidFill>
                <a:latin typeface="Arial" pitchFamily="34" charset="0"/>
                <a:cs typeface="Arial" pitchFamily="34" charset="0"/>
              </a:rPr>
              <a:t>:</a:t>
            </a:r>
            <a:endParaRPr lang="es-MX" dirty="0" smtClean="0">
              <a:solidFill>
                <a:prstClr val="black"/>
              </a:solidFill>
              <a:latin typeface="Arial" pitchFamily="34" charset="0"/>
              <a:cs typeface="Arial" pitchFamily="34" charset="0"/>
            </a:endParaRPr>
          </a:p>
          <a:p>
            <a:pPr algn="just" fontAlgn="base">
              <a:spcBef>
                <a:spcPct val="0"/>
              </a:spcBef>
              <a:spcAft>
                <a:spcPct val="0"/>
              </a:spcAft>
              <a:defRPr/>
            </a:pPr>
            <a:endParaRPr lang="es-MX" dirty="0" smtClean="0">
              <a:solidFill>
                <a:prstClr val="black"/>
              </a:solidFill>
              <a:latin typeface="Arial" pitchFamily="34" charset="0"/>
              <a:cs typeface="Arial" pitchFamily="34" charset="0"/>
            </a:endParaRPr>
          </a:p>
          <a:p>
            <a:pPr algn="just" fontAlgn="base">
              <a:spcBef>
                <a:spcPct val="0"/>
              </a:spcBef>
              <a:spcAft>
                <a:spcPct val="0"/>
              </a:spcAft>
              <a:defRPr/>
            </a:pPr>
            <a:r>
              <a:rPr lang="es-MX" dirty="0" smtClean="0">
                <a:solidFill>
                  <a:prstClr val="black"/>
                </a:solidFill>
                <a:latin typeface="Arial" pitchFamily="34" charset="0"/>
                <a:cs typeface="Arial" pitchFamily="34" charset="0"/>
              </a:rPr>
              <a:t>….</a:t>
            </a:r>
            <a:endParaRPr lang="es-MX" dirty="0">
              <a:solidFill>
                <a:prstClr val="black"/>
              </a:solidFill>
              <a:latin typeface="Arial" pitchFamily="34" charset="0"/>
              <a:cs typeface="Arial" pitchFamily="34" charset="0"/>
            </a:endParaRPr>
          </a:p>
          <a:p>
            <a:pPr algn="just" fontAlgn="base">
              <a:lnSpc>
                <a:spcPct val="150000"/>
              </a:lnSpc>
              <a:spcBef>
                <a:spcPct val="0"/>
              </a:spcBef>
              <a:spcAft>
                <a:spcPct val="0"/>
              </a:spcAft>
              <a:defRPr/>
            </a:pPr>
            <a:endParaRPr lang="es-MX" dirty="0">
              <a:solidFill>
                <a:prstClr val="black"/>
              </a:solidFill>
              <a:latin typeface="Arial" pitchFamily="34" charset="0"/>
              <a:cs typeface="Arial" pitchFamily="34" charset="0"/>
            </a:endParaRPr>
          </a:p>
          <a:p>
            <a:pPr algn="just" fontAlgn="base">
              <a:lnSpc>
                <a:spcPct val="150000"/>
              </a:lnSpc>
              <a:spcBef>
                <a:spcPct val="0"/>
              </a:spcBef>
              <a:spcAft>
                <a:spcPct val="0"/>
              </a:spcAft>
              <a:defRPr/>
            </a:pPr>
            <a:r>
              <a:rPr lang="es-MX" b="1" u="sng" dirty="0">
                <a:solidFill>
                  <a:prstClr val="black"/>
                </a:solidFill>
                <a:latin typeface="Arial" pitchFamily="34" charset="0"/>
                <a:cs typeface="Arial" pitchFamily="34" charset="0"/>
              </a:rPr>
              <a:t>Asimismo, en la cuenta pública incluirán la relación de los bienes que componen su patrimonio conforme a los formatos electrónicos que apruebe el consejo</a:t>
            </a:r>
            <a:r>
              <a:rPr lang="es-MX" b="1" u="sng" dirty="0" smtClean="0">
                <a:solidFill>
                  <a:prstClr val="black"/>
                </a:solidFill>
                <a:latin typeface="Arial" pitchFamily="34" charset="0"/>
                <a:cs typeface="Arial" pitchFamily="34" charset="0"/>
              </a:rPr>
              <a:t>.</a:t>
            </a:r>
          </a:p>
          <a:p>
            <a:pPr algn="just" fontAlgn="base">
              <a:lnSpc>
                <a:spcPct val="150000"/>
              </a:lnSpc>
              <a:spcBef>
                <a:spcPct val="0"/>
              </a:spcBef>
              <a:spcAft>
                <a:spcPct val="0"/>
              </a:spcAft>
              <a:defRPr/>
            </a:pPr>
            <a:endParaRPr lang="es-MX" b="1" u="sng" dirty="0" smtClean="0">
              <a:solidFill>
                <a:prstClr val="black"/>
              </a:solidFill>
              <a:latin typeface="Arial" pitchFamily="34" charset="0"/>
              <a:cs typeface="Arial" pitchFamily="34" charset="0"/>
            </a:endParaRPr>
          </a:p>
          <a:p>
            <a:pPr algn="r" fontAlgn="base">
              <a:lnSpc>
                <a:spcPct val="150000"/>
              </a:lnSpc>
              <a:spcBef>
                <a:spcPct val="0"/>
              </a:spcBef>
              <a:spcAft>
                <a:spcPct val="0"/>
              </a:spcAft>
              <a:defRPr/>
            </a:pPr>
            <a:r>
              <a:rPr lang="es-ES" sz="1600" b="1" i="1" dirty="0" smtClean="0">
                <a:solidFill>
                  <a:srgbClr val="0070C0"/>
                </a:solidFill>
              </a:rPr>
              <a:t>Párrafo adicionado DOF 12-11-2012</a:t>
            </a:r>
            <a:endParaRPr lang="es-MX" sz="1600" b="1" i="1" dirty="0" smtClean="0">
              <a:solidFill>
                <a:srgbClr val="0070C0"/>
              </a:solidFill>
            </a:endParaRPr>
          </a:p>
          <a:p>
            <a:pPr algn="just" fontAlgn="base">
              <a:lnSpc>
                <a:spcPct val="150000"/>
              </a:lnSpc>
              <a:spcBef>
                <a:spcPct val="0"/>
              </a:spcBef>
              <a:spcAft>
                <a:spcPct val="0"/>
              </a:spcAft>
              <a:defRPr/>
            </a:pPr>
            <a:endParaRPr lang="es-MX" b="1" u="sng" dirty="0" smtClean="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539552" y="642918"/>
            <a:ext cx="7317635"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None/>
            </a:pPr>
            <a:r>
              <a:rPr lang="es-MX" sz="2000" b="1" dirty="0" smtClean="0">
                <a:solidFill>
                  <a:schemeClr val="tx1">
                    <a:lumMod val="65000"/>
                    <a:lumOff val="35000"/>
                  </a:schemeClr>
                </a:solidFill>
                <a:latin typeface="Arial" pitchFamily="34" charset="0"/>
                <a:cs typeface="Arial" pitchFamily="34" charset="0"/>
              </a:rPr>
              <a:t>ESTRUCTURA DEL TÍTULO QUINTO DE LA LEY GENERAL DE CONTABILIDAD GUBERNAMENTAL</a:t>
            </a:r>
            <a:endParaRPr lang="es-MX" sz="2800" b="1" dirty="0" smtClean="0">
              <a:solidFill>
                <a:schemeClr val="tx1">
                  <a:lumMod val="65000"/>
                  <a:lumOff val="35000"/>
                </a:schemeClr>
              </a:solidFill>
              <a:latin typeface="Arial" pitchFamily="34" charset="0"/>
              <a:cs typeface="Arial" pitchFamily="34" charset="0"/>
            </a:endParaRPr>
          </a:p>
        </p:txBody>
      </p:sp>
      <p:graphicFrame>
        <p:nvGraphicFramePr>
          <p:cNvPr id="3" name="2 Tabla"/>
          <p:cNvGraphicFramePr>
            <a:graphicFrameLocks noGrp="1"/>
          </p:cNvGraphicFramePr>
          <p:nvPr>
            <p:extLst>
              <p:ext uri="{D42A27DB-BD31-4B8C-83A1-F6EECF244321}">
                <p14:modId xmlns:p14="http://schemas.microsoft.com/office/powerpoint/2010/main" xmlns="" val="1228478812"/>
              </p:ext>
            </p:extLst>
          </p:nvPr>
        </p:nvGraphicFramePr>
        <p:xfrm>
          <a:off x="107504" y="2132856"/>
          <a:ext cx="7929618" cy="3660772"/>
        </p:xfrm>
        <a:graphic>
          <a:graphicData uri="http://schemas.openxmlformats.org/drawingml/2006/table">
            <a:tbl>
              <a:tblPr firstRow="1" bandRow="1">
                <a:tableStyleId>{1FECB4D8-DB02-4DC6-A0A2-4F2EBAE1DC90}</a:tableStyleId>
              </a:tblPr>
              <a:tblGrid>
                <a:gridCol w="1793857"/>
                <a:gridCol w="5004033"/>
                <a:gridCol w="1131728"/>
              </a:tblGrid>
              <a:tr h="292732">
                <a:tc>
                  <a:txBody>
                    <a:bodyPr/>
                    <a:lstStyle/>
                    <a:p>
                      <a:r>
                        <a:rPr lang="es-MX" sz="1300" dirty="0" smtClean="0">
                          <a:latin typeface="Arial" pitchFamily="34" charset="0"/>
                          <a:cs typeface="Arial" pitchFamily="34" charset="0"/>
                        </a:rPr>
                        <a:t>Título / Nombre</a:t>
                      </a:r>
                      <a:endParaRPr lang="es-MX" sz="1300" dirty="0">
                        <a:latin typeface="Arial" pitchFamily="34" charset="0"/>
                        <a:cs typeface="Arial" pitchFamily="34" charset="0"/>
                      </a:endParaRPr>
                    </a:p>
                  </a:txBody>
                  <a:tcPr/>
                </a:tc>
                <a:tc>
                  <a:txBody>
                    <a:bodyPr/>
                    <a:lstStyle/>
                    <a:p>
                      <a:r>
                        <a:rPr lang="es-MX" sz="1300" dirty="0" smtClean="0">
                          <a:latin typeface="Arial" pitchFamily="34" charset="0"/>
                          <a:cs typeface="Arial" pitchFamily="34" charset="0"/>
                        </a:rPr>
                        <a:t>Contenido</a:t>
                      </a:r>
                      <a:endParaRPr lang="es-MX" sz="1300" dirty="0">
                        <a:latin typeface="Arial" pitchFamily="34" charset="0"/>
                        <a:cs typeface="Arial" pitchFamily="34" charset="0"/>
                      </a:endParaRPr>
                    </a:p>
                  </a:txBody>
                  <a:tcPr/>
                </a:tc>
                <a:tc>
                  <a:txBody>
                    <a:bodyPr/>
                    <a:lstStyle/>
                    <a:p>
                      <a:r>
                        <a:rPr lang="es-MX" sz="1300" dirty="0" smtClean="0">
                          <a:latin typeface="Arial" pitchFamily="34" charset="0"/>
                          <a:cs typeface="Arial" pitchFamily="34" charset="0"/>
                        </a:rPr>
                        <a:t>Artículos</a:t>
                      </a:r>
                      <a:endParaRPr lang="es-MX" sz="1300" dirty="0">
                        <a:latin typeface="Arial" pitchFamily="34" charset="0"/>
                        <a:cs typeface="Arial" pitchFamily="34" charset="0"/>
                      </a:endParaRPr>
                    </a:p>
                  </a:txBody>
                  <a:tcPr/>
                </a:tc>
              </a:tr>
              <a:tr h="1190445">
                <a:tc>
                  <a:txBody>
                    <a:bodyPr/>
                    <a:lstStyle/>
                    <a:p>
                      <a:pPr algn="ctr">
                        <a:spcAft>
                          <a:spcPts val="0"/>
                        </a:spcAft>
                      </a:pPr>
                      <a:r>
                        <a:rPr lang="es-MX" sz="1300" b="1" dirty="0" smtClean="0">
                          <a:solidFill>
                            <a:schemeClr val="accent3">
                              <a:lumMod val="50000"/>
                            </a:schemeClr>
                          </a:solidFill>
                          <a:latin typeface="Arial" pitchFamily="34" charset="0"/>
                          <a:ea typeface="Times New Roman"/>
                          <a:cs typeface="Arial" pitchFamily="34" charset="0"/>
                        </a:rPr>
                        <a:t>Título</a:t>
                      </a:r>
                      <a:r>
                        <a:rPr lang="es-MX" sz="1300" b="1" baseline="0" dirty="0" smtClean="0">
                          <a:solidFill>
                            <a:schemeClr val="accent3">
                              <a:lumMod val="50000"/>
                            </a:schemeClr>
                          </a:solidFill>
                          <a:latin typeface="Arial" pitchFamily="34" charset="0"/>
                          <a:ea typeface="Times New Roman"/>
                          <a:cs typeface="Arial" pitchFamily="34" charset="0"/>
                        </a:rPr>
                        <a:t> Quinto</a:t>
                      </a:r>
                    </a:p>
                    <a:p>
                      <a:pPr algn="ctr">
                        <a:spcAft>
                          <a:spcPts val="0"/>
                        </a:spcAft>
                      </a:pPr>
                      <a:r>
                        <a:rPr lang="es-MX" sz="1300" b="1" baseline="0" dirty="0" smtClean="0">
                          <a:solidFill>
                            <a:schemeClr val="accent3">
                              <a:lumMod val="50000"/>
                            </a:schemeClr>
                          </a:solidFill>
                          <a:latin typeface="Arial" pitchFamily="34" charset="0"/>
                          <a:ea typeface="Times New Roman"/>
                          <a:cs typeface="Arial" pitchFamily="34" charset="0"/>
                        </a:rPr>
                        <a:t>De la Transparencia y Difusión de la Información Financiera</a:t>
                      </a:r>
                      <a:endParaRPr lang="es-MX" sz="1300" b="1" dirty="0">
                        <a:solidFill>
                          <a:schemeClr val="accent3">
                            <a:lumMod val="50000"/>
                          </a:schemeClr>
                        </a:solidFill>
                        <a:latin typeface="Arial" pitchFamily="34" charset="0"/>
                        <a:ea typeface="Times New Roman"/>
                        <a:cs typeface="Arial" pitchFamily="34" charset="0"/>
                      </a:endParaRPr>
                    </a:p>
                  </a:txBody>
                  <a:tcPr marL="68580" marR="68580" marT="0" marB="0" anchor="ctr"/>
                </a:tc>
                <a:tc>
                  <a:txBody>
                    <a:bodyPr/>
                    <a:lstStyle/>
                    <a:p>
                      <a:pPr marL="358775" indent="-358775" algn="l">
                        <a:spcAft>
                          <a:spcPts val="0"/>
                        </a:spcAft>
                        <a:buFont typeface="Wingdings" pitchFamily="2" charset="2"/>
                        <a:buChar char="Ø"/>
                      </a:pPr>
                      <a:r>
                        <a:rPr lang="es-MX" sz="1300" dirty="0" smtClean="0">
                          <a:solidFill>
                            <a:schemeClr val="accent3">
                              <a:lumMod val="50000"/>
                            </a:schemeClr>
                          </a:solidFill>
                          <a:latin typeface="Arial" pitchFamily="34" charset="0"/>
                          <a:ea typeface="Times New Roman"/>
                          <a:cs typeface="Arial" pitchFamily="34" charset="0"/>
                        </a:rPr>
                        <a:t>Capitulo I. Disposiciones Generales</a:t>
                      </a:r>
                    </a:p>
                    <a:p>
                      <a:pPr marL="358775" indent="-358775" algn="l">
                        <a:spcAft>
                          <a:spcPts val="0"/>
                        </a:spcAft>
                        <a:buFont typeface="Wingdings" pitchFamily="2" charset="2"/>
                        <a:buNone/>
                      </a:pPr>
                      <a:endParaRPr lang="es-MX" sz="1300" dirty="0" smtClean="0">
                        <a:solidFill>
                          <a:schemeClr val="accent3">
                            <a:lumMod val="50000"/>
                          </a:schemeClr>
                        </a:solidFill>
                        <a:latin typeface="Arial" pitchFamily="34" charset="0"/>
                        <a:ea typeface="Times New Roman"/>
                        <a:cs typeface="Arial" pitchFamily="34" charset="0"/>
                      </a:endParaRPr>
                    </a:p>
                    <a:p>
                      <a:pPr marL="358775" indent="-358775" algn="l">
                        <a:spcAft>
                          <a:spcPts val="0"/>
                        </a:spcAft>
                        <a:buFont typeface="Wingdings" pitchFamily="2" charset="2"/>
                        <a:buChar char="Ø"/>
                      </a:pPr>
                      <a:r>
                        <a:rPr lang="es-MX" sz="1300" dirty="0" smtClean="0">
                          <a:solidFill>
                            <a:schemeClr val="accent3">
                              <a:lumMod val="50000"/>
                            </a:schemeClr>
                          </a:solidFill>
                          <a:latin typeface="Arial" pitchFamily="34" charset="0"/>
                          <a:ea typeface="Times New Roman"/>
                          <a:cs typeface="Arial" pitchFamily="34" charset="0"/>
                        </a:rPr>
                        <a:t>Capítulo</a:t>
                      </a:r>
                      <a:r>
                        <a:rPr lang="es-MX" sz="1300" baseline="0" dirty="0" smtClean="0">
                          <a:solidFill>
                            <a:schemeClr val="accent3">
                              <a:lumMod val="50000"/>
                            </a:schemeClr>
                          </a:solidFill>
                          <a:latin typeface="Arial" pitchFamily="34" charset="0"/>
                          <a:ea typeface="Times New Roman"/>
                          <a:cs typeface="Arial" pitchFamily="34" charset="0"/>
                        </a:rPr>
                        <a:t> II. De la Información Financiera relativa a la Elaboración de las</a:t>
                      </a:r>
                      <a:r>
                        <a:rPr lang="es-MX" sz="1300" u="sng" baseline="0" dirty="0" smtClean="0">
                          <a:solidFill>
                            <a:schemeClr val="accent3">
                              <a:lumMod val="50000"/>
                            </a:schemeClr>
                          </a:solidFill>
                          <a:latin typeface="Arial" pitchFamily="34" charset="0"/>
                          <a:ea typeface="Times New Roman"/>
                          <a:cs typeface="Arial" pitchFamily="34" charset="0"/>
                        </a:rPr>
                        <a:t> </a:t>
                      </a:r>
                      <a:r>
                        <a:rPr lang="es-MX" sz="1300" b="1" u="sng" baseline="0" dirty="0" smtClean="0">
                          <a:solidFill>
                            <a:schemeClr val="bg2">
                              <a:lumMod val="10000"/>
                            </a:schemeClr>
                          </a:solidFill>
                          <a:latin typeface="Arial" pitchFamily="34" charset="0"/>
                          <a:ea typeface="Times New Roman"/>
                          <a:cs typeface="Arial" pitchFamily="34" charset="0"/>
                        </a:rPr>
                        <a:t>Iniciativas </a:t>
                      </a:r>
                      <a:r>
                        <a:rPr lang="es-MX" sz="1300" b="1" baseline="0" dirty="0" smtClean="0">
                          <a:solidFill>
                            <a:schemeClr val="bg2">
                              <a:lumMod val="10000"/>
                            </a:schemeClr>
                          </a:solidFill>
                          <a:latin typeface="Arial" pitchFamily="34" charset="0"/>
                          <a:ea typeface="Times New Roman"/>
                          <a:cs typeface="Arial" pitchFamily="34" charset="0"/>
                        </a:rPr>
                        <a:t>de Ley de Ingresos y</a:t>
                      </a:r>
                      <a:r>
                        <a:rPr lang="es-MX" sz="1300" baseline="0" dirty="0" smtClean="0">
                          <a:solidFill>
                            <a:schemeClr val="bg2">
                              <a:lumMod val="10000"/>
                            </a:schemeClr>
                          </a:solidFill>
                          <a:latin typeface="Arial" pitchFamily="34" charset="0"/>
                          <a:ea typeface="Times New Roman"/>
                          <a:cs typeface="Arial" pitchFamily="34" charset="0"/>
                        </a:rPr>
                        <a:t> los Proyectos de </a:t>
                      </a:r>
                      <a:r>
                        <a:rPr lang="es-MX" sz="1300" b="1" baseline="0" dirty="0" smtClean="0">
                          <a:solidFill>
                            <a:schemeClr val="bg2">
                              <a:lumMod val="10000"/>
                            </a:schemeClr>
                          </a:solidFill>
                          <a:latin typeface="Arial" pitchFamily="34" charset="0"/>
                          <a:ea typeface="Times New Roman"/>
                          <a:cs typeface="Arial" pitchFamily="34" charset="0"/>
                        </a:rPr>
                        <a:t>Presupuesto de Egresos</a:t>
                      </a:r>
                    </a:p>
                    <a:p>
                      <a:pPr marL="358775" indent="-358775" algn="l">
                        <a:spcAft>
                          <a:spcPts val="0"/>
                        </a:spcAft>
                        <a:buFont typeface="Wingdings" pitchFamily="2" charset="2"/>
                        <a:buChar char="Ø"/>
                      </a:pPr>
                      <a:endParaRPr lang="es-MX" sz="1300" baseline="0" dirty="0" smtClean="0">
                        <a:solidFill>
                          <a:schemeClr val="accent3">
                            <a:lumMod val="50000"/>
                          </a:schemeClr>
                        </a:solidFill>
                        <a:latin typeface="Arial" pitchFamily="34" charset="0"/>
                        <a:ea typeface="Times New Roman"/>
                        <a:cs typeface="Arial" pitchFamily="34" charset="0"/>
                      </a:endParaRPr>
                    </a:p>
                    <a:p>
                      <a:pPr marL="358775" indent="-358775" algn="l">
                        <a:spcAft>
                          <a:spcPts val="0"/>
                        </a:spcAft>
                        <a:buFont typeface="Wingdings" pitchFamily="2" charset="2"/>
                        <a:buChar char="Ø"/>
                      </a:pPr>
                      <a:r>
                        <a:rPr lang="es-MX" sz="1300" baseline="0" dirty="0" smtClean="0">
                          <a:solidFill>
                            <a:schemeClr val="accent3">
                              <a:lumMod val="50000"/>
                            </a:schemeClr>
                          </a:solidFill>
                          <a:latin typeface="Arial" pitchFamily="34" charset="0"/>
                          <a:ea typeface="Times New Roman"/>
                          <a:cs typeface="Arial" pitchFamily="34" charset="0"/>
                        </a:rPr>
                        <a:t>Capitulo III. De la Información Financiera Relativa a la </a:t>
                      </a:r>
                      <a:r>
                        <a:rPr lang="es-MX" sz="1300" b="1" u="sng" baseline="0" dirty="0" smtClean="0">
                          <a:solidFill>
                            <a:schemeClr val="bg2">
                              <a:lumMod val="10000"/>
                            </a:schemeClr>
                          </a:solidFill>
                          <a:latin typeface="Arial" pitchFamily="34" charset="0"/>
                          <a:ea typeface="Times New Roman"/>
                          <a:cs typeface="Arial" pitchFamily="34" charset="0"/>
                        </a:rPr>
                        <a:t>Aprobación</a:t>
                      </a:r>
                      <a:r>
                        <a:rPr lang="es-MX" sz="1300" b="1" baseline="0" dirty="0" smtClean="0">
                          <a:solidFill>
                            <a:schemeClr val="bg2">
                              <a:lumMod val="10000"/>
                            </a:schemeClr>
                          </a:solidFill>
                          <a:latin typeface="Arial" pitchFamily="34" charset="0"/>
                          <a:ea typeface="Times New Roman"/>
                          <a:cs typeface="Arial" pitchFamily="34" charset="0"/>
                        </a:rPr>
                        <a:t> de las Leyes de Ingresos</a:t>
                      </a:r>
                      <a:r>
                        <a:rPr lang="es-MX" sz="1300" b="0" baseline="0" dirty="0" smtClean="0">
                          <a:solidFill>
                            <a:schemeClr val="bg2">
                              <a:lumMod val="10000"/>
                            </a:schemeClr>
                          </a:solidFill>
                          <a:latin typeface="Arial" pitchFamily="34" charset="0"/>
                          <a:ea typeface="Times New Roman"/>
                          <a:cs typeface="Arial" pitchFamily="34" charset="0"/>
                        </a:rPr>
                        <a:t> y </a:t>
                      </a:r>
                      <a:r>
                        <a:rPr lang="es-MX" sz="1300" baseline="0" dirty="0" smtClean="0">
                          <a:solidFill>
                            <a:schemeClr val="bg2">
                              <a:lumMod val="10000"/>
                            </a:schemeClr>
                          </a:solidFill>
                          <a:latin typeface="Arial" pitchFamily="34" charset="0"/>
                          <a:ea typeface="Times New Roman"/>
                          <a:cs typeface="Arial" pitchFamily="34" charset="0"/>
                        </a:rPr>
                        <a:t>de los </a:t>
                      </a:r>
                      <a:r>
                        <a:rPr lang="es-MX" sz="1300" b="1" baseline="0" dirty="0" smtClean="0">
                          <a:solidFill>
                            <a:schemeClr val="bg2">
                              <a:lumMod val="10000"/>
                            </a:schemeClr>
                          </a:solidFill>
                          <a:latin typeface="Arial" pitchFamily="34" charset="0"/>
                          <a:ea typeface="Times New Roman"/>
                          <a:cs typeface="Arial" pitchFamily="34" charset="0"/>
                        </a:rPr>
                        <a:t>Presupuestos de Egresos</a:t>
                      </a:r>
                    </a:p>
                    <a:p>
                      <a:pPr marL="358775" indent="-358775" algn="l">
                        <a:spcAft>
                          <a:spcPts val="0"/>
                        </a:spcAft>
                        <a:buFont typeface="Wingdings" pitchFamily="2" charset="2"/>
                        <a:buChar char="Ø"/>
                      </a:pPr>
                      <a:endParaRPr lang="es-MX" sz="1300" baseline="0" dirty="0" smtClean="0">
                        <a:solidFill>
                          <a:schemeClr val="accent3">
                            <a:lumMod val="50000"/>
                          </a:schemeClr>
                        </a:solidFill>
                        <a:latin typeface="Arial" pitchFamily="34" charset="0"/>
                        <a:ea typeface="Times New Roman"/>
                        <a:cs typeface="Arial" pitchFamily="34" charset="0"/>
                      </a:endParaRPr>
                    </a:p>
                    <a:p>
                      <a:pPr marL="358775" indent="-358775" algn="l">
                        <a:spcAft>
                          <a:spcPts val="0"/>
                        </a:spcAft>
                        <a:buFont typeface="Wingdings" pitchFamily="2" charset="2"/>
                        <a:buChar char="Ø"/>
                      </a:pPr>
                      <a:r>
                        <a:rPr lang="es-MX" sz="1300" baseline="0" dirty="0" smtClean="0">
                          <a:solidFill>
                            <a:schemeClr val="accent3">
                              <a:lumMod val="50000"/>
                            </a:schemeClr>
                          </a:solidFill>
                          <a:latin typeface="Arial" pitchFamily="34" charset="0"/>
                          <a:ea typeface="Times New Roman"/>
                          <a:cs typeface="Arial" pitchFamily="34" charset="0"/>
                        </a:rPr>
                        <a:t>Capítulo IV. De la Información Relativa al </a:t>
                      </a:r>
                      <a:r>
                        <a:rPr lang="es-MX" sz="1300" b="1" u="sng" baseline="0" dirty="0" smtClean="0">
                          <a:solidFill>
                            <a:schemeClr val="bg2">
                              <a:lumMod val="10000"/>
                            </a:schemeClr>
                          </a:solidFill>
                          <a:latin typeface="Arial" pitchFamily="34" charset="0"/>
                          <a:ea typeface="Times New Roman"/>
                          <a:cs typeface="Arial" pitchFamily="34" charset="0"/>
                        </a:rPr>
                        <a:t>ejercicio </a:t>
                      </a:r>
                      <a:r>
                        <a:rPr lang="es-MX" sz="1300" b="1" baseline="0" dirty="0" smtClean="0">
                          <a:solidFill>
                            <a:schemeClr val="bg2">
                              <a:lumMod val="10000"/>
                            </a:schemeClr>
                          </a:solidFill>
                          <a:latin typeface="Arial" pitchFamily="34" charset="0"/>
                          <a:ea typeface="Times New Roman"/>
                          <a:cs typeface="Arial" pitchFamily="34" charset="0"/>
                        </a:rPr>
                        <a:t>Presupuestario</a:t>
                      </a:r>
                    </a:p>
                    <a:p>
                      <a:pPr marL="358775" indent="-358775" algn="l">
                        <a:spcAft>
                          <a:spcPts val="0"/>
                        </a:spcAft>
                        <a:buFont typeface="Wingdings" pitchFamily="2" charset="2"/>
                        <a:buChar char="Ø"/>
                      </a:pPr>
                      <a:endParaRPr lang="es-MX" sz="1300" baseline="0" dirty="0" smtClean="0">
                        <a:solidFill>
                          <a:schemeClr val="accent3">
                            <a:lumMod val="50000"/>
                          </a:schemeClr>
                        </a:solidFill>
                        <a:latin typeface="Arial" pitchFamily="34" charset="0"/>
                        <a:ea typeface="Times New Roman"/>
                        <a:cs typeface="Arial" pitchFamily="34" charset="0"/>
                      </a:endParaRPr>
                    </a:p>
                    <a:p>
                      <a:pPr marL="358775" indent="-358775" algn="l">
                        <a:spcAft>
                          <a:spcPts val="0"/>
                        </a:spcAft>
                        <a:buFont typeface="Wingdings" pitchFamily="2" charset="2"/>
                        <a:buChar char="Ø"/>
                      </a:pPr>
                      <a:r>
                        <a:rPr lang="es-MX" sz="1300" baseline="0" dirty="0" smtClean="0">
                          <a:solidFill>
                            <a:schemeClr val="accent3">
                              <a:lumMod val="50000"/>
                            </a:schemeClr>
                          </a:solidFill>
                          <a:latin typeface="Arial" pitchFamily="34" charset="0"/>
                          <a:ea typeface="Times New Roman"/>
                          <a:cs typeface="Arial" pitchFamily="34" charset="0"/>
                        </a:rPr>
                        <a:t>Capítulo V. De la información Financiera Relativa a la </a:t>
                      </a:r>
                      <a:r>
                        <a:rPr lang="es-MX" sz="1300" b="1" u="sng" baseline="0" dirty="0" smtClean="0">
                          <a:solidFill>
                            <a:schemeClr val="bg2">
                              <a:lumMod val="10000"/>
                            </a:schemeClr>
                          </a:solidFill>
                          <a:latin typeface="Arial" pitchFamily="34" charset="0"/>
                          <a:ea typeface="Times New Roman"/>
                          <a:cs typeface="Arial" pitchFamily="34" charset="0"/>
                        </a:rPr>
                        <a:t>Evaluación y Rendición de Cuentas</a:t>
                      </a:r>
                      <a:endParaRPr lang="es-MX" sz="1300" b="1" u="sng" dirty="0">
                        <a:solidFill>
                          <a:schemeClr val="bg2">
                            <a:lumMod val="10000"/>
                          </a:schemeClr>
                        </a:solidFill>
                        <a:latin typeface="Arial" pitchFamily="34" charset="0"/>
                        <a:ea typeface="Times New Roman"/>
                        <a:cs typeface="Arial" pitchFamily="34" charset="0"/>
                      </a:endParaRPr>
                    </a:p>
                  </a:txBody>
                  <a:tcPr marL="68580" marR="68580" marT="0" marB="0"/>
                </a:tc>
                <a:tc>
                  <a:txBody>
                    <a:bodyPr/>
                    <a:lstStyle/>
                    <a:p>
                      <a:pPr algn="l">
                        <a:spcAft>
                          <a:spcPts val="0"/>
                        </a:spcAft>
                      </a:pPr>
                      <a:r>
                        <a:rPr lang="es-MX" sz="1300" dirty="0" smtClean="0">
                          <a:solidFill>
                            <a:schemeClr val="accent3">
                              <a:lumMod val="50000"/>
                            </a:schemeClr>
                          </a:solidFill>
                          <a:latin typeface="Arial" pitchFamily="34" charset="0"/>
                          <a:ea typeface="Times New Roman"/>
                          <a:cs typeface="Arial" pitchFamily="34" charset="0"/>
                        </a:rPr>
                        <a:t>(Arts. 56-59)</a:t>
                      </a: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r>
                        <a:rPr lang="es-MX" sz="1300" dirty="0" smtClean="0">
                          <a:solidFill>
                            <a:schemeClr val="accent3">
                              <a:lumMod val="50000"/>
                            </a:schemeClr>
                          </a:solidFill>
                          <a:latin typeface="Arial" pitchFamily="34" charset="0"/>
                          <a:ea typeface="Times New Roman"/>
                          <a:cs typeface="Arial" pitchFamily="34" charset="0"/>
                        </a:rPr>
                        <a:t>(Art. 60-62)</a:t>
                      </a: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r>
                        <a:rPr lang="es-MX" sz="1300" dirty="0" smtClean="0">
                          <a:solidFill>
                            <a:schemeClr val="accent3">
                              <a:lumMod val="50000"/>
                            </a:schemeClr>
                          </a:solidFill>
                          <a:latin typeface="Arial" pitchFamily="34" charset="0"/>
                          <a:ea typeface="Times New Roman"/>
                          <a:cs typeface="Arial" pitchFamily="34" charset="0"/>
                        </a:rPr>
                        <a:t>(Arts. 63-65)</a:t>
                      </a: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r>
                        <a:rPr lang="es-MX" sz="1300" dirty="0" smtClean="0">
                          <a:solidFill>
                            <a:schemeClr val="accent3">
                              <a:lumMod val="50000"/>
                            </a:schemeClr>
                          </a:solidFill>
                          <a:latin typeface="Arial" pitchFamily="34" charset="0"/>
                          <a:ea typeface="Times New Roman"/>
                          <a:cs typeface="Arial" pitchFamily="34" charset="0"/>
                        </a:rPr>
                        <a:t>(Arts. 66-78)</a:t>
                      </a: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endParaRPr lang="es-MX" sz="1300" dirty="0" smtClean="0">
                        <a:solidFill>
                          <a:schemeClr val="accent3">
                            <a:lumMod val="50000"/>
                          </a:schemeClr>
                        </a:solidFill>
                        <a:latin typeface="Arial" pitchFamily="34" charset="0"/>
                        <a:ea typeface="Times New Roman"/>
                        <a:cs typeface="Arial" pitchFamily="34" charset="0"/>
                      </a:endParaRPr>
                    </a:p>
                    <a:p>
                      <a:pPr algn="l">
                        <a:spcAft>
                          <a:spcPts val="0"/>
                        </a:spcAft>
                      </a:pPr>
                      <a:r>
                        <a:rPr lang="es-MX" sz="1300" dirty="0" smtClean="0">
                          <a:solidFill>
                            <a:schemeClr val="accent3">
                              <a:lumMod val="50000"/>
                            </a:schemeClr>
                          </a:solidFill>
                          <a:latin typeface="Arial" pitchFamily="34" charset="0"/>
                          <a:ea typeface="Times New Roman"/>
                          <a:cs typeface="Arial" pitchFamily="34" charset="0"/>
                        </a:rPr>
                        <a:t>(Arts. 79-83)</a:t>
                      </a:r>
                    </a:p>
                    <a:p>
                      <a:pPr algn="l">
                        <a:spcAft>
                          <a:spcPts val="0"/>
                        </a:spcAft>
                      </a:pPr>
                      <a:endParaRPr lang="es-MX" sz="1300" dirty="0">
                        <a:solidFill>
                          <a:schemeClr val="accent3">
                            <a:lumMod val="50000"/>
                          </a:schemeClr>
                        </a:solidFill>
                        <a:latin typeface="Arial" pitchFamily="34" charset="0"/>
                        <a:ea typeface="Times New Roman"/>
                        <a:cs typeface="Arial" pitchFamily="34" charset="0"/>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1"/>
          </p:nvPr>
        </p:nvSpPr>
        <p:spPr>
          <a:xfrm>
            <a:off x="395536" y="1628800"/>
            <a:ext cx="7239000" cy="3379960"/>
          </a:xfrm>
        </p:spPr>
        <p:txBody>
          <a:bodyPr>
            <a:normAutofit/>
          </a:bodyPr>
          <a:lstStyle/>
          <a:p>
            <a:pPr marL="457200" indent="-457200" algn="ctr">
              <a:buNone/>
            </a:pPr>
            <a:endParaRPr lang="es-MX" sz="1600" b="1" dirty="0" smtClean="0">
              <a:solidFill>
                <a:schemeClr val="tx1">
                  <a:lumMod val="65000"/>
                  <a:lumOff val="35000"/>
                </a:schemeClr>
              </a:solidFill>
              <a:latin typeface="Arial" pitchFamily="34" charset="0"/>
              <a:cs typeface="Arial" pitchFamily="34" charset="0"/>
            </a:endParaRPr>
          </a:p>
          <a:p>
            <a:pPr marL="457200" indent="-457200" algn="ctr">
              <a:buNone/>
            </a:pPr>
            <a:r>
              <a:rPr lang="es-MX" sz="4000" b="1" dirty="0" smtClean="0">
                <a:solidFill>
                  <a:schemeClr val="tx1">
                    <a:lumMod val="65000"/>
                    <a:lumOff val="35000"/>
                  </a:schemeClr>
                </a:solidFill>
                <a:latin typeface="Arial" pitchFamily="34" charset="0"/>
                <a:cs typeface="Arial" pitchFamily="34" charset="0"/>
              </a:rPr>
              <a:t>NORMAS EMITIDAS POR EL CONAC EN MATERIA DE TRANSPARENCIA</a:t>
            </a:r>
          </a:p>
        </p:txBody>
      </p:sp>
      <p:pic>
        <p:nvPicPr>
          <p:cNvPr id="6146" name="Picture 2" descr="C:\Users\aariasr\Pictures\descarga.jpg"/>
          <p:cNvPicPr>
            <a:picLocks noChangeAspect="1" noChangeArrowheads="1"/>
          </p:cNvPicPr>
          <p:nvPr/>
        </p:nvPicPr>
        <p:blipFill>
          <a:blip r:embed="rId2" cstate="print"/>
          <a:srcRect/>
          <a:stretch>
            <a:fillRect/>
          </a:stretch>
        </p:blipFill>
        <p:spPr bwMode="auto">
          <a:xfrm>
            <a:off x="56016" y="5013176"/>
            <a:ext cx="2571768" cy="1829164"/>
          </a:xfrm>
          <a:prstGeom prst="rect">
            <a:avLst/>
          </a:prstGeom>
          <a:noFill/>
        </p:spPr>
      </p:pic>
      <p:sp>
        <p:nvSpPr>
          <p:cNvPr id="5" name="4 Rectángulo"/>
          <p:cNvSpPr/>
          <p:nvPr/>
        </p:nvSpPr>
        <p:spPr>
          <a:xfrm>
            <a:off x="1429730" y="324129"/>
            <a:ext cx="356188" cy="461665"/>
          </a:xfrm>
          <a:prstGeom prst="rect">
            <a:avLst/>
          </a:prstGeom>
        </p:spPr>
        <p:txBody>
          <a:bodyPr wrap="none">
            <a:spAutoFit/>
          </a:bodyPr>
          <a:lstStyle/>
          <a:p>
            <a:r>
              <a:rPr lang="es-MX" sz="2400" b="1" dirty="0" smtClean="0">
                <a:solidFill>
                  <a:schemeClr val="tx1">
                    <a:lumMod val="65000"/>
                    <a:lumOff val="35000"/>
                  </a:schemeClr>
                </a:solidFill>
                <a:latin typeface="Arial" pitchFamily="34" charset="0"/>
                <a:cs typeface="Arial" pitchFamily="34" charset="0"/>
              </a:rPr>
              <a:t>4</a:t>
            </a:r>
            <a:endParaRPr lang="es-MX" sz="24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547664" y="0"/>
            <a:ext cx="5810418" cy="69269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DISPOSICIONES GENERALES</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Arts. 56 al 58 LGCG</a:t>
            </a:r>
          </a:p>
        </p:txBody>
      </p:sp>
      <p:sp>
        <p:nvSpPr>
          <p:cNvPr id="4" name="3 CuadroTexto"/>
          <p:cNvSpPr txBox="1">
            <a:spLocks noChangeArrowheads="1"/>
          </p:cNvSpPr>
          <p:nvPr/>
        </p:nvSpPr>
        <p:spPr bwMode="auto">
          <a:xfrm>
            <a:off x="107504" y="1071546"/>
            <a:ext cx="7886680" cy="5632311"/>
          </a:xfrm>
          <a:prstGeom prst="rect">
            <a:avLst/>
          </a:prstGeom>
          <a:noFill/>
          <a:ln w="9525">
            <a:noFill/>
            <a:miter lim="800000"/>
            <a:headEnd/>
            <a:tailEnd/>
          </a:ln>
        </p:spPr>
        <p:txBody>
          <a:bodyPr wrap="square">
            <a:spAutoFit/>
          </a:bodyPr>
          <a:lstStyle/>
          <a:p>
            <a:pPr algn="just">
              <a:lnSpc>
                <a:spcPct val="150000"/>
              </a:lnSpc>
              <a:buFont typeface="Wingdings" pitchFamily="2" charset="2"/>
              <a:buChar char="v"/>
            </a:pPr>
            <a:r>
              <a:rPr lang="x-none" sz="2000" b="1" dirty="0" smtClean="0"/>
              <a:t> </a:t>
            </a:r>
            <a:r>
              <a:rPr lang="es-MX" sz="2000" dirty="0" smtClean="0">
                <a:latin typeface="Arial" pitchFamily="34" charset="0"/>
                <a:cs typeface="Arial" pitchFamily="34" charset="0"/>
              </a:rPr>
              <a:t>Se establecen formatos para l</a:t>
            </a:r>
            <a:r>
              <a:rPr lang="x-none" sz="2000" dirty="0" smtClean="0">
                <a:latin typeface="Arial" pitchFamily="34" charset="0"/>
                <a:cs typeface="Arial" pitchFamily="34" charset="0"/>
              </a:rPr>
              <a:t>a publicación de la información financiera </a:t>
            </a:r>
            <a:r>
              <a:rPr lang="es-MX" sz="2000" dirty="0" smtClean="0">
                <a:latin typeface="Arial" pitchFamily="34" charset="0"/>
                <a:cs typeface="Arial" pitchFamily="34" charset="0"/>
              </a:rPr>
              <a:t>para </a:t>
            </a:r>
            <a:r>
              <a:rPr lang="x-none" sz="2000" dirty="0" smtClean="0">
                <a:latin typeface="Arial" pitchFamily="34" charset="0"/>
                <a:cs typeface="Arial" pitchFamily="34" charset="0"/>
              </a:rPr>
              <a:t>difundirse en la página de Internet de</a:t>
            </a:r>
            <a:r>
              <a:rPr lang="es-MX" sz="2000" dirty="0" smtClean="0">
                <a:latin typeface="Arial" pitchFamily="34" charset="0"/>
                <a:cs typeface="Arial" pitchFamily="34" charset="0"/>
              </a:rPr>
              <a:t>l </a:t>
            </a:r>
            <a:r>
              <a:rPr lang="x-none" sz="2000" dirty="0" smtClean="0">
                <a:latin typeface="Arial" pitchFamily="34" charset="0"/>
                <a:cs typeface="Arial" pitchFamily="34" charset="0"/>
              </a:rPr>
              <a:t>ente público</a:t>
            </a:r>
            <a:r>
              <a:rPr lang="es-MX" sz="2000" dirty="0" smtClean="0">
                <a:latin typeface="Arial" pitchFamily="34" charset="0"/>
                <a:cs typeface="Arial" pitchFamily="34" charset="0"/>
              </a:rPr>
              <a:t> y en los medios oficiales de difusión aplicables.</a:t>
            </a:r>
          </a:p>
          <a:p>
            <a:pPr algn="just">
              <a:lnSpc>
                <a:spcPct val="150000"/>
              </a:lnSpc>
            </a:pPr>
            <a:endParaRPr lang="es-MX" sz="2000" dirty="0" smtClean="0">
              <a:latin typeface="Arial" pitchFamily="34" charset="0"/>
              <a:cs typeface="Arial" pitchFamily="34" charset="0"/>
            </a:endParaRPr>
          </a:p>
          <a:p>
            <a:pPr algn="just">
              <a:lnSpc>
                <a:spcPct val="150000"/>
              </a:lnSpc>
              <a:buFont typeface="Wingdings" pitchFamily="2" charset="2"/>
              <a:buChar char="v"/>
            </a:pPr>
            <a:r>
              <a:rPr lang="x-none" sz="2000" dirty="0" smtClean="0">
                <a:latin typeface="Arial" pitchFamily="34" charset="0"/>
                <a:cs typeface="Arial" pitchFamily="34" charset="0"/>
              </a:rPr>
              <a:t>Dicha información podrá complementar la que otros ordenamientos jurídicos aplicables ya disponen</a:t>
            </a:r>
            <a:r>
              <a:rPr lang="es-MX" sz="2000" dirty="0" smtClean="0">
                <a:latin typeface="Arial" pitchFamily="34" charset="0"/>
                <a:cs typeface="Arial" pitchFamily="34" charset="0"/>
              </a:rPr>
              <a:t>.</a:t>
            </a:r>
          </a:p>
          <a:p>
            <a:pPr algn="just">
              <a:lnSpc>
                <a:spcPct val="150000"/>
              </a:lnSpc>
              <a:buFont typeface="Wingdings" pitchFamily="2" charset="2"/>
              <a:buChar char="v"/>
            </a:pPr>
            <a:endParaRPr lang="es-MX" sz="2000" dirty="0" smtClean="0">
              <a:latin typeface="Arial" pitchFamily="34" charset="0"/>
              <a:cs typeface="Arial" pitchFamily="34" charset="0"/>
            </a:endParaRPr>
          </a:p>
          <a:p>
            <a:pPr algn="just" fontAlgn="base">
              <a:lnSpc>
                <a:spcPct val="150000"/>
              </a:lnSpc>
              <a:spcBef>
                <a:spcPct val="0"/>
              </a:spcBef>
              <a:spcAft>
                <a:spcPct val="0"/>
              </a:spcAft>
              <a:buFont typeface="Wingdings" pitchFamily="2" charset="2"/>
              <a:buChar char="v"/>
            </a:pPr>
            <a:r>
              <a:rPr lang="es-MX" sz="2000" dirty="0" smtClean="0">
                <a:solidFill>
                  <a:prstClr val="black"/>
                </a:solidFill>
                <a:latin typeface="Arial" pitchFamily="34" charset="0"/>
                <a:cs typeface="Arial" pitchFamily="34" charset="0"/>
              </a:rPr>
              <a:t>Enlaces electrónicos en páginas de Internet estatales y municipales, que permitan acceder a la información financiera de todos los entes públicos de su respectivo orden de gobierno y a los órganos o instancias de transparencia competentes.</a:t>
            </a:r>
            <a:endParaRPr lang="es-MX" sz="2000" dirty="0" smtClean="0">
              <a:latin typeface="Arial" pitchFamily="34" charset="0"/>
              <a:cs typeface="Arial" pitchFamily="34" charset="0"/>
            </a:endParaRPr>
          </a:p>
          <a:p>
            <a:pPr>
              <a:lnSpc>
                <a:spcPct val="150000"/>
              </a:lnSpc>
            </a:pPr>
            <a:endParaRPr lang="es-MX"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475656" y="428604"/>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DISPOSICIONES GENERALES</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Arts. 56 al 58 LGCG</a:t>
            </a:r>
          </a:p>
        </p:txBody>
      </p:sp>
      <p:sp>
        <p:nvSpPr>
          <p:cNvPr id="5" name="4 Rectángulo"/>
          <p:cNvSpPr/>
          <p:nvPr/>
        </p:nvSpPr>
        <p:spPr>
          <a:xfrm>
            <a:off x="642910" y="1824889"/>
            <a:ext cx="7929618" cy="923330"/>
          </a:xfrm>
          <a:prstGeom prst="rect">
            <a:avLst/>
          </a:prstGeom>
        </p:spPr>
        <p:txBody>
          <a:bodyPr wrap="square">
            <a:spAutoFit/>
          </a:bodyPr>
          <a:lstStyle/>
          <a:p>
            <a:pPr algn="just" fontAlgn="base">
              <a:lnSpc>
                <a:spcPct val="150000"/>
              </a:lnSpc>
              <a:spcBef>
                <a:spcPct val="0"/>
              </a:spcBef>
              <a:spcAft>
                <a:spcPct val="0"/>
              </a:spcAft>
            </a:pPr>
            <a:endParaRPr lang="es-MX" dirty="0" smtClean="0">
              <a:solidFill>
                <a:prstClr val="black"/>
              </a:solidFill>
              <a:latin typeface="Arial" pitchFamily="34" charset="0"/>
              <a:cs typeface="Arial" pitchFamily="34" charset="0"/>
            </a:endParaRPr>
          </a:p>
          <a:p>
            <a:pPr algn="just" fontAlgn="base">
              <a:lnSpc>
                <a:spcPct val="150000"/>
              </a:lnSpc>
              <a:spcBef>
                <a:spcPct val="0"/>
              </a:spcBef>
              <a:spcAft>
                <a:spcPct val="0"/>
              </a:spcAft>
            </a:pPr>
            <a:endParaRPr lang="es-MX" dirty="0" smtClean="0">
              <a:solidFill>
                <a:prstClr val="black"/>
              </a:solidFill>
              <a:latin typeface="Arial" pitchFamily="34" charset="0"/>
              <a:cs typeface="Arial" pitchFamily="34" charset="0"/>
            </a:endParaRPr>
          </a:p>
        </p:txBody>
      </p:sp>
      <p:sp>
        <p:nvSpPr>
          <p:cNvPr id="4" name="3 Rectángulo"/>
          <p:cNvSpPr/>
          <p:nvPr/>
        </p:nvSpPr>
        <p:spPr>
          <a:xfrm>
            <a:off x="179512" y="1428736"/>
            <a:ext cx="7929618" cy="4651979"/>
          </a:xfrm>
          <a:prstGeom prst="rect">
            <a:avLst/>
          </a:prstGeom>
        </p:spPr>
        <p:txBody>
          <a:bodyPr wrap="square">
            <a:spAutoFit/>
          </a:bodyPr>
          <a:lstStyle/>
          <a:p>
            <a:pPr algn="just" fontAlgn="base">
              <a:lnSpc>
                <a:spcPct val="150000"/>
              </a:lnSpc>
              <a:spcBef>
                <a:spcPct val="0"/>
              </a:spcBef>
              <a:spcAft>
                <a:spcPct val="0"/>
              </a:spcAft>
              <a:buFont typeface="Wingdings" pitchFamily="2" charset="2"/>
              <a:buChar char="v"/>
            </a:pPr>
            <a:endParaRPr lang="es-MX" sz="2000" dirty="0" smtClean="0">
              <a:solidFill>
                <a:prstClr val="black"/>
              </a:solidFill>
              <a:latin typeface="Arial" pitchFamily="34" charset="0"/>
              <a:cs typeface="Arial" pitchFamily="34" charset="0"/>
            </a:endParaRPr>
          </a:p>
          <a:p>
            <a:pPr algn="just" fontAlgn="base">
              <a:lnSpc>
                <a:spcPct val="150000"/>
              </a:lnSpc>
              <a:spcBef>
                <a:spcPct val="0"/>
              </a:spcBef>
              <a:spcAft>
                <a:spcPct val="0"/>
              </a:spcAft>
              <a:buFont typeface="Wingdings" pitchFamily="2" charset="2"/>
              <a:buChar char="v"/>
            </a:pPr>
            <a:r>
              <a:rPr lang="es-MX" sz="2000" dirty="0" smtClean="0">
                <a:solidFill>
                  <a:prstClr val="black"/>
                </a:solidFill>
                <a:latin typeface="Arial" pitchFamily="34" charset="0"/>
                <a:cs typeface="Arial" pitchFamily="34" charset="0"/>
              </a:rPr>
              <a:t>El estado podrá incluir la información de sus municipios previo convenio. </a:t>
            </a:r>
          </a:p>
          <a:p>
            <a:pPr algn="just" fontAlgn="base">
              <a:lnSpc>
                <a:spcPct val="150000"/>
              </a:lnSpc>
              <a:spcBef>
                <a:spcPct val="0"/>
              </a:spcBef>
              <a:spcAft>
                <a:spcPct val="0"/>
              </a:spcAft>
              <a:buFont typeface="Wingdings" pitchFamily="2" charset="2"/>
              <a:buChar char="v"/>
            </a:pPr>
            <a:endParaRPr lang="es-MX" sz="2000" dirty="0" smtClean="0">
              <a:solidFill>
                <a:prstClr val="black"/>
              </a:solidFill>
              <a:latin typeface="Arial" pitchFamily="34" charset="0"/>
              <a:cs typeface="Arial" pitchFamily="34" charset="0"/>
            </a:endParaRPr>
          </a:p>
          <a:p>
            <a:pPr algn="just" fontAlgn="base">
              <a:lnSpc>
                <a:spcPct val="150000"/>
              </a:lnSpc>
              <a:spcBef>
                <a:spcPct val="0"/>
              </a:spcBef>
              <a:spcAft>
                <a:spcPct val="0"/>
              </a:spcAft>
              <a:buFont typeface="Wingdings" pitchFamily="2" charset="2"/>
              <a:buChar char="v"/>
            </a:pPr>
            <a:r>
              <a:rPr lang="es-MX" sz="2000" dirty="0" smtClean="0">
                <a:solidFill>
                  <a:prstClr val="black"/>
                </a:solidFill>
                <a:latin typeface="Arial" pitchFamily="34" charset="0"/>
                <a:cs typeface="Arial" pitchFamily="34" charset="0"/>
              </a:rPr>
              <a:t>Que toda la información se difunda trimestralmente en Internet, salvo aquélla que tenga otra periodicidad por disposición de ley y permanecer disponible durante los últimos seis ejercicios fiscales.</a:t>
            </a:r>
          </a:p>
          <a:p>
            <a:pPr algn="just" fontAlgn="base">
              <a:lnSpc>
                <a:spcPct val="150000"/>
              </a:lnSpc>
              <a:spcBef>
                <a:spcPct val="0"/>
              </a:spcBef>
              <a:spcAft>
                <a:spcPct val="0"/>
              </a:spcAft>
              <a:buFont typeface="Wingdings" pitchFamily="2" charset="2"/>
              <a:buChar char="v"/>
            </a:pPr>
            <a:endParaRPr lang="es-MX" sz="2000" dirty="0" smtClean="0">
              <a:solidFill>
                <a:prstClr val="black"/>
              </a:solidFill>
              <a:latin typeface="Arial" pitchFamily="34" charset="0"/>
              <a:cs typeface="Arial" pitchFamily="34" charset="0"/>
            </a:endParaRPr>
          </a:p>
          <a:p>
            <a:pPr algn="just" fontAlgn="base">
              <a:lnSpc>
                <a:spcPct val="150000"/>
              </a:lnSpc>
              <a:spcBef>
                <a:spcPct val="0"/>
              </a:spcBef>
              <a:spcAft>
                <a:spcPct val="0"/>
              </a:spcAft>
              <a:buFont typeface="Wingdings" pitchFamily="2" charset="2"/>
              <a:buChar char="v"/>
            </a:pPr>
            <a:endParaRPr lang="es-MX" sz="2000" dirty="0" smtClean="0">
              <a:solidFill>
                <a:prstClr val="black"/>
              </a:solidFill>
              <a:latin typeface="Arial" pitchFamily="34" charset="0"/>
              <a:cs typeface="Arial" pitchFamily="34" charset="0"/>
            </a:endParaRPr>
          </a:p>
          <a:p>
            <a:pPr algn="just" fontAlgn="base">
              <a:lnSpc>
                <a:spcPct val="150000"/>
              </a:lnSpc>
              <a:spcBef>
                <a:spcPct val="0"/>
              </a:spcBef>
              <a:spcAft>
                <a:spcPct val="0"/>
              </a:spcAft>
              <a:buFont typeface="Wingdings" pitchFamily="2" charset="2"/>
              <a:buChar char="v"/>
            </a:pPr>
            <a:endParaRPr lang="es-MX" sz="2000" dirty="0" smtClean="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928794"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FORMATOS ANUALES</a:t>
            </a:r>
          </a:p>
        </p:txBody>
      </p:sp>
      <p:sp>
        <p:nvSpPr>
          <p:cNvPr id="5" name="4 Rectángulo"/>
          <p:cNvSpPr/>
          <p:nvPr/>
        </p:nvSpPr>
        <p:spPr>
          <a:xfrm>
            <a:off x="539552" y="1285860"/>
            <a:ext cx="7429552" cy="4708981"/>
          </a:xfrm>
          <a:prstGeom prst="rect">
            <a:avLst/>
          </a:prstGeom>
        </p:spPr>
        <p:txBody>
          <a:bodyPr wrap="square">
            <a:spAutoFit/>
          </a:bodyPr>
          <a:lstStyle/>
          <a:p>
            <a:pPr algn="just">
              <a:lnSpc>
                <a:spcPct val="150000"/>
              </a:lnSpc>
            </a:pPr>
            <a:r>
              <a:rPr lang="es-MX" sz="2000" dirty="0" smtClean="0">
                <a:latin typeface="Arial" pitchFamily="34" charset="0"/>
                <a:cs typeface="Arial" pitchFamily="34" charset="0"/>
              </a:rPr>
              <a:t>1.-Iniciativa de Ley de Ingresos</a:t>
            </a:r>
          </a:p>
          <a:p>
            <a:pPr algn="just">
              <a:lnSpc>
                <a:spcPct val="150000"/>
              </a:lnSpc>
            </a:pPr>
            <a:r>
              <a:rPr lang="es-MX" sz="2000" dirty="0" smtClean="0">
                <a:latin typeface="Arial" pitchFamily="34" charset="0"/>
                <a:cs typeface="Arial" pitchFamily="34" charset="0"/>
              </a:rPr>
              <a:t>2.-Proyecto del Presupuesto de Egresos</a:t>
            </a:r>
          </a:p>
          <a:p>
            <a:pPr algn="just">
              <a:lnSpc>
                <a:spcPct val="150000"/>
              </a:lnSpc>
            </a:pPr>
            <a:r>
              <a:rPr lang="es-MX" sz="2000" dirty="0" smtClean="0">
                <a:latin typeface="Arial" pitchFamily="34" charset="0"/>
                <a:cs typeface="Arial" pitchFamily="34" charset="0"/>
              </a:rPr>
              <a:t>3.-Presupuesto Ciudadano</a:t>
            </a:r>
          </a:p>
          <a:p>
            <a:pPr algn="just">
              <a:lnSpc>
                <a:spcPct val="150000"/>
              </a:lnSpc>
            </a:pPr>
            <a:r>
              <a:rPr lang="es-MX" sz="2000" dirty="0" smtClean="0">
                <a:latin typeface="Arial" pitchFamily="34" charset="0"/>
                <a:cs typeface="Arial" pitchFamily="34" charset="0"/>
              </a:rPr>
              <a:t>4.-Calendario Mensual de Ingresos</a:t>
            </a:r>
          </a:p>
          <a:p>
            <a:pPr algn="just">
              <a:lnSpc>
                <a:spcPct val="150000"/>
              </a:lnSpc>
            </a:pPr>
            <a:r>
              <a:rPr lang="es-MX" sz="2000" dirty="0" smtClean="0">
                <a:latin typeface="Arial" pitchFamily="34" charset="0"/>
                <a:cs typeface="Arial" pitchFamily="34" charset="0"/>
              </a:rPr>
              <a:t>5.-Calendario Mensual de Egresos</a:t>
            </a:r>
          </a:p>
          <a:p>
            <a:pPr algn="just">
              <a:lnSpc>
                <a:spcPct val="150000"/>
              </a:lnSpc>
            </a:pPr>
            <a:r>
              <a:rPr lang="es-MX" sz="2000" dirty="0" smtClean="0">
                <a:latin typeface="Arial" pitchFamily="34" charset="0"/>
                <a:cs typeface="Arial" pitchFamily="34" charset="0"/>
              </a:rPr>
              <a:t>6.-Relación de Cuentas Bancarias Productivas</a:t>
            </a:r>
            <a:endParaRPr lang="es-MX" sz="2000" dirty="0" smtClean="0">
              <a:ln w="10160">
                <a:solidFill>
                  <a:srgbClr val="0066CC"/>
                </a:solidFill>
                <a:prstDash val="solid"/>
              </a:ln>
            </a:endParaRPr>
          </a:p>
          <a:p>
            <a:pPr marL="268288" indent="-268288" algn="just">
              <a:lnSpc>
                <a:spcPct val="150000"/>
              </a:lnSpc>
            </a:pPr>
            <a:r>
              <a:rPr lang="es-MX" sz="2000" dirty="0" smtClean="0">
                <a:latin typeface="Arial" pitchFamily="34" charset="0"/>
                <a:cs typeface="Arial" pitchFamily="34" charset="0"/>
              </a:rPr>
              <a:t>7.-Difusión de los Resultados de las Evaluaciones de los Recursos Federales</a:t>
            </a:r>
          </a:p>
          <a:p>
            <a:pPr algn="just">
              <a:lnSpc>
                <a:spcPct val="150000"/>
              </a:lnSpc>
            </a:pPr>
            <a:r>
              <a:rPr lang="es-MX" sz="2000" dirty="0" smtClean="0">
                <a:latin typeface="Arial" pitchFamily="34" charset="0"/>
                <a:cs typeface="Arial" pitchFamily="34" charset="0"/>
              </a:rPr>
              <a:t>8.-Relación de Bienes que Componen el Patrimonio</a:t>
            </a:r>
          </a:p>
          <a:p>
            <a:endParaRPr lang="es-MX" sz="1600" dirty="0" smtClean="0">
              <a:latin typeface="Arial" pitchFamily="34" charset="0"/>
              <a:cs typeface="Arial" pitchFamily="34" charset="0"/>
            </a:endParaRPr>
          </a:p>
          <a:p>
            <a:pPr algn="r"/>
            <a:r>
              <a:rPr lang="es-MX" sz="1400" b="1" i="1" dirty="0" smtClean="0">
                <a:solidFill>
                  <a:srgbClr val="00B0F0"/>
                </a:solidFill>
                <a:latin typeface="Arial" pitchFamily="34" charset="0"/>
                <a:cs typeface="Arial" pitchFamily="34" charset="0"/>
              </a:rPr>
              <a:t>DOF 3, 4 Y 8 de agosto 2013</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857356"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INICIATIVA DE LEY DE INGRESOS</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60 y 61 LGCG</a:t>
            </a:r>
          </a:p>
        </p:txBody>
      </p:sp>
      <p:graphicFrame>
        <p:nvGraphicFramePr>
          <p:cNvPr id="4" name="3 Tabla"/>
          <p:cNvGraphicFramePr>
            <a:graphicFrameLocks noGrp="1"/>
          </p:cNvGraphicFramePr>
          <p:nvPr>
            <p:extLst>
              <p:ext uri="{D42A27DB-BD31-4B8C-83A1-F6EECF244321}">
                <p14:modId xmlns:p14="http://schemas.microsoft.com/office/powerpoint/2010/main" xmlns="" val="93442634"/>
              </p:ext>
            </p:extLst>
          </p:nvPr>
        </p:nvGraphicFramePr>
        <p:xfrm>
          <a:off x="395536" y="4106178"/>
          <a:ext cx="7358114" cy="2563182"/>
        </p:xfrm>
        <a:graphic>
          <a:graphicData uri="http://schemas.openxmlformats.org/drawingml/2006/table">
            <a:tbl>
              <a:tblPr>
                <a:tableStyleId>{284E427A-3D55-4303-BF80-6455036E1DE7}</a:tableStyleId>
              </a:tblPr>
              <a:tblGrid>
                <a:gridCol w="472923"/>
                <a:gridCol w="5527869"/>
                <a:gridCol w="1357322"/>
              </a:tblGrid>
              <a:tr h="159303">
                <a:tc gridSpan="2">
                  <a:txBody>
                    <a:bodyPr/>
                    <a:lstStyle/>
                    <a:p>
                      <a:pPr algn="ctr" fontAlgn="b"/>
                      <a:r>
                        <a:rPr lang="es-MX" sz="1800" u="none" strike="noStrike" dirty="0"/>
                        <a:t>Entidad Federativa/Municipio</a:t>
                      </a:r>
                      <a:endParaRPr lang="es-MX" sz="1800" b="1" i="0" u="none" strike="noStrike" dirty="0">
                        <a:solidFill>
                          <a:srgbClr val="000000"/>
                        </a:solidFill>
                        <a:latin typeface="Calibri"/>
                      </a:endParaRPr>
                    </a:p>
                  </a:txBody>
                  <a:tcPr marL="0" marR="0" marT="0" marB="0" anchor="b">
                    <a:solidFill>
                      <a:srgbClr val="CCECFF"/>
                    </a:solidFill>
                  </a:tcPr>
                </a:tc>
                <a:tc hMerge="1">
                  <a:txBody>
                    <a:bodyPr/>
                    <a:lstStyle/>
                    <a:p>
                      <a:endParaRPr lang="es-MX"/>
                    </a:p>
                  </a:txBody>
                  <a:tcPr/>
                </a:tc>
                <a:tc rowSpan="2">
                  <a:txBody>
                    <a:bodyPr/>
                    <a:lstStyle/>
                    <a:p>
                      <a:pPr algn="ctr" fontAlgn="ctr"/>
                      <a:r>
                        <a:rPr lang="es-MX" sz="1800" u="none" strike="noStrike"/>
                        <a:t>Ingreso Estimado</a:t>
                      </a:r>
                      <a:endParaRPr lang="es-MX" sz="1800" b="1" i="0" u="none" strike="noStrike">
                        <a:solidFill>
                          <a:srgbClr val="000000"/>
                        </a:solidFill>
                        <a:latin typeface="Calibri"/>
                      </a:endParaRPr>
                    </a:p>
                  </a:txBody>
                  <a:tcPr marL="0" marR="0" marT="0" marB="0" anchor="ctr">
                    <a:solidFill>
                      <a:srgbClr val="CCECFF"/>
                    </a:solidFill>
                  </a:tcPr>
                </a:tc>
              </a:tr>
              <a:tr h="368622">
                <a:tc gridSpan="2">
                  <a:txBody>
                    <a:bodyPr/>
                    <a:lstStyle/>
                    <a:p>
                      <a:pPr algn="ctr" fontAlgn="b"/>
                      <a:r>
                        <a:rPr lang="es-MX" sz="1800" u="none" strike="noStrike" dirty="0"/>
                        <a:t>Iniciativa de Ley de Ingresos para el Ejercicio Fiscal XXXX</a:t>
                      </a:r>
                      <a:endParaRPr lang="es-MX" sz="1800" b="1" i="0" u="none" strike="noStrike" dirty="0">
                        <a:solidFill>
                          <a:srgbClr val="000000"/>
                        </a:solidFill>
                        <a:latin typeface="Calibri"/>
                      </a:endParaRPr>
                    </a:p>
                  </a:txBody>
                  <a:tcPr marL="0" marR="0" marT="0" marB="0" anchor="b">
                    <a:solidFill>
                      <a:srgbClr val="CCECFF"/>
                    </a:solidFill>
                  </a:tcPr>
                </a:tc>
                <a:tc hMerge="1">
                  <a:txBody>
                    <a:bodyPr/>
                    <a:lstStyle/>
                    <a:p>
                      <a:endParaRPr lang="es-MX"/>
                    </a:p>
                  </a:txBody>
                  <a:tcPr/>
                </a:tc>
                <a:tc vMerge="1">
                  <a:txBody>
                    <a:bodyPr/>
                    <a:lstStyle/>
                    <a:p>
                      <a:endParaRPr lang="es-MX"/>
                    </a:p>
                  </a:txBody>
                  <a:tcPr/>
                </a:tc>
              </a:tr>
              <a:tr h="159303">
                <a:tc gridSpan="2">
                  <a:txBody>
                    <a:bodyPr/>
                    <a:lstStyle/>
                    <a:p>
                      <a:pPr algn="ctr" fontAlgn="t"/>
                      <a:r>
                        <a:rPr lang="es-MX" sz="1800" u="none" strike="noStrike" dirty="0"/>
                        <a:t>Total</a:t>
                      </a:r>
                      <a:endParaRPr lang="es-MX" sz="1800" b="1" i="0" u="none" strike="noStrike" dirty="0">
                        <a:solidFill>
                          <a:srgbClr val="000000"/>
                        </a:solidFill>
                        <a:latin typeface="Calibri"/>
                      </a:endParaRPr>
                    </a:p>
                  </a:txBody>
                  <a:tcPr marL="0" marR="0" marT="0" marB="0">
                    <a:solidFill>
                      <a:srgbClr val="CCECFF"/>
                    </a:solidFill>
                  </a:tcPr>
                </a:tc>
                <a:tc hMerge="1">
                  <a:txBody>
                    <a:bodyPr/>
                    <a:lstStyle/>
                    <a:p>
                      <a:endParaRPr lang="es-MX"/>
                    </a:p>
                  </a:txBody>
                  <a:tcPr/>
                </a:tc>
                <a:tc>
                  <a:txBody>
                    <a:bodyPr/>
                    <a:lstStyle/>
                    <a:p>
                      <a:pPr algn="just" fontAlgn="t"/>
                      <a:r>
                        <a:rPr lang="es-MX" sz="1800" u="none" strike="noStrike" dirty="0"/>
                        <a:t> </a:t>
                      </a:r>
                      <a:endParaRPr lang="es-MX" sz="1800" b="0" i="0" u="none" strike="noStrike" dirty="0">
                        <a:solidFill>
                          <a:srgbClr val="000000"/>
                        </a:solidFill>
                        <a:latin typeface="Calibri"/>
                      </a:endParaRPr>
                    </a:p>
                  </a:txBody>
                  <a:tcPr marL="0" marR="0" marT="0" marB="0">
                    <a:solidFill>
                      <a:srgbClr val="CCECFF"/>
                    </a:solidFill>
                  </a:tcPr>
                </a:tc>
              </a:tr>
              <a:tr h="159303">
                <a:tc gridSpan="2">
                  <a:txBody>
                    <a:bodyPr/>
                    <a:lstStyle/>
                    <a:p>
                      <a:pPr algn="l" fontAlgn="t"/>
                      <a:r>
                        <a:rPr lang="es-MX" sz="1800" b="1" u="none" strike="noStrike" dirty="0"/>
                        <a:t>Impuestos</a:t>
                      </a:r>
                      <a:endParaRPr lang="es-MX" sz="1800" b="1" i="0" u="none" strike="noStrike" dirty="0">
                        <a:solidFill>
                          <a:srgbClr val="000000"/>
                        </a:solidFill>
                        <a:latin typeface="Calibri"/>
                      </a:endParaRPr>
                    </a:p>
                  </a:txBody>
                  <a:tcPr marL="0" marR="0" marT="0" marB="0">
                    <a:solidFill>
                      <a:srgbClr val="CCECFF"/>
                    </a:solidFill>
                  </a:tcPr>
                </a:tc>
                <a:tc hMerge="1">
                  <a:txBody>
                    <a:bodyPr/>
                    <a:lstStyle/>
                    <a:p>
                      <a:endParaRPr lang="es-MX"/>
                    </a:p>
                  </a:txBody>
                  <a:tcPr/>
                </a:tc>
                <a:tc>
                  <a:txBody>
                    <a:bodyPr/>
                    <a:lstStyle/>
                    <a:p>
                      <a:pPr algn="just" fontAlgn="t"/>
                      <a:r>
                        <a:rPr lang="es-MX" sz="1800" u="none" strike="noStrike"/>
                        <a:t> </a:t>
                      </a:r>
                      <a:endParaRPr lang="es-MX" sz="1800" b="0" i="0" u="none" strike="noStrike">
                        <a:solidFill>
                          <a:srgbClr val="000000"/>
                        </a:solidFill>
                        <a:latin typeface="Calibri"/>
                      </a:endParaRPr>
                    </a:p>
                  </a:txBody>
                  <a:tcPr marL="0" marR="0" marT="0" marB="0">
                    <a:solidFill>
                      <a:srgbClr val="CCECFF"/>
                    </a:solidFill>
                  </a:tcPr>
                </a:tc>
              </a:tr>
              <a:tr h="159303">
                <a:tc>
                  <a:txBody>
                    <a:bodyPr/>
                    <a:lstStyle/>
                    <a:p>
                      <a:pPr algn="just" fontAlgn="t"/>
                      <a:r>
                        <a:rPr lang="es-MX" sz="1800" b="0" u="none" strike="noStrike"/>
                        <a:t> </a:t>
                      </a:r>
                      <a:endParaRPr lang="es-MX" sz="1800" b="0" i="0" u="none" strike="noStrike">
                        <a:solidFill>
                          <a:srgbClr val="000000"/>
                        </a:solidFill>
                        <a:latin typeface="Calibri"/>
                      </a:endParaRPr>
                    </a:p>
                  </a:txBody>
                  <a:tcPr marL="0" marR="0" marT="0" marB="0">
                    <a:solidFill>
                      <a:srgbClr val="CCECFF"/>
                    </a:solidFill>
                  </a:tcPr>
                </a:tc>
                <a:tc>
                  <a:txBody>
                    <a:bodyPr/>
                    <a:lstStyle/>
                    <a:p>
                      <a:pPr algn="just" fontAlgn="t"/>
                      <a:r>
                        <a:rPr lang="es-MX" sz="1800" b="0" u="none" strike="noStrike" dirty="0"/>
                        <a:t>Impuestos sobre los </a:t>
                      </a:r>
                      <a:r>
                        <a:rPr lang="es-MX" sz="1800" b="0" u="none" strike="noStrike" dirty="0" smtClean="0"/>
                        <a:t>ingresos….</a:t>
                      </a:r>
                      <a:endParaRPr lang="es-MX" sz="1800" b="0" i="0" u="none" strike="noStrike" dirty="0">
                        <a:solidFill>
                          <a:srgbClr val="000000"/>
                        </a:solidFill>
                        <a:latin typeface="Calibri"/>
                      </a:endParaRPr>
                    </a:p>
                  </a:txBody>
                  <a:tcPr marL="0" marR="0" marT="0" marB="0">
                    <a:solidFill>
                      <a:srgbClr val="CCECFF"/>
                    </a:solidFill>
                  </a:tcPr>
                </a:tc>
                <a:tc>
                  <a:txBody>
                    <a:bodyPr/>
                    <a:lstStyle/>
                    <a:p>
                      <a:pPr algn="just" fontAlgn="t"/>
                      <a:r>
                        <a:rPr lang="es-MX" sz="1800" u="none" strike="noStrike"/>
                        <a:t> </a:t>
                      </a:r>
                      <a:endParaRPr lang="es-MX" sz="1800" b="0" i="0" u="none" strike="noStrike">
                        <a:solidFill>
                          <a:srgbClr val="000000"/>
                        </a:solidFill>
                        <a:latin typeface="Calibri"/>
                      </a:endParaRPr>
                    </a:p>
                  </a:txBody>
                  <a:tcPr marL="0" marR="0" marT="0" marB="0">
                    <a:solidFill>
                      <a:srgbClr val="CCECFF"/>
                    </a:solidFill>
                  </a:tcPr>
                </a:tc>
              </a:tr>
              <a:tr h="264570">
                <a:tc gridSpan="2">
                  <a:txBody>
                    <a:bodyPr/>
                    <a:lstStyle/>
                    <a:p>
                      <a:pPr algn="l" fontAlgn="t"/>
                      <a:r>
                        <a:rPr lang="es-MX" sz="1800" b="1" u="none" strike="noStrike" dirty="0"/>
                        <a:t>Cuotas y Aportaciones de seguridad social</a:t>
                      </a:r>
                      <a:endParaRPr lang="es-MX" sz="1800" b="1" i="0" u="none" strike="noStrike" dirty="0">
                        <a:solidFill>
                          <a:srgbClr val="000000"/>
                        </a:solidFill>
                        <a:latin typeface="Calibri"/>
                      </a:endParaRPr>
                    </a:p>
                  </a:txBody>
                  <a:tcPr marL="0" marR="0" marT="0" marB="0">
                    <a:solidFill>
                      <a:srgbClr val="CCECFF"/>
                    </a:solidFill>
                  </a:tcPr>
                </a:tc>
                <a:tc hMerge="1">
                  <a:txBody>
                    <a:bodyPr/>
                    <a:lstStyle/>
                    <a:p>
                      <a:endParaRPr lang="es-MX"/>
                    </a:p>
                  </a:txBody>
                  <a:tcPr/>
                </a:tc>
                <a:tc>
                  <a:txBody>
                    <a:bodyPr/>
                    <a:lstStyle/>
                    <a:p>
                      <a:pPr algn="just" fontAlgn="t"/>
                      <a:r>
                        <a:rPr lang="es-MX" sz="1800" u="none" strike="noStrike" dirty="0"/>
                        <a:t> </a:t>
                      </a:r>
                      <a:endParaRPr lang="es-MX" sz="1800" b="0" i="0" u="none" strike="noStrike" dirty="0">
                        <a:solidFill>
                          <a:srgbClr val="000000"/>
                        </a:solidFill>
                        <a:latin typeface="Calibri"/>
                      </a:endParaRPr>
                    </a:p>
                  </a:txBody>
                  <a:tcPr marL="0" marR="0" marT="0" marB="0">
                    <a:solidFill>
                      <a:srgbClr val="CCECFF"/>
                    </a:solidFill>
                  </a:tcPr>
                </a:tc>
              </a:tr>
              <a:tr h="159303">
                <a:tc>
                  <a:txBody>
                    <a:bodyPr/>
                    <a:lstStyle/>
                    <a:p>
                      <a:pPr algn="just" fontAlgn="t"/>
                      <a:r>
                        <a:rPr lang="es-MX" sz="1800" b="0" u="none" strike="noStrike"/>
                        <a:t> </a:t>
                      </a:r>
                      <a:endParaRPr lang="es-MX" sz="1800" b="0" i="0" u="none" strike="noStrike">
                        <a:solidFill>
                          <a:srgbClr val="000000"/>
                        </a:solidFill>
                        <a:latin typeface="Calibri"/>
                      </a:endParaRPr>
                    </a:p>
                  </a:txBody>
                  <a:tcPr marL="0" marR="0" marT="0" marB="0">
                    <a:solidFill>
                      <a:srgbClr val="CCECFF"/>
                    </a:solidFill>
                  </a:tcPr>
                </a:tc>
                <a:tc>
                  <a:txBody>
                    <a:bodyPr/>
                    <a:lstStyle/>
                    <a:p>
                      <a:pPr algn="just" fontAlgn="t"/>
                      <a:r>
                        <a:rPr lang="es-MX" sz="1800" b="0" u="none" strike="noStrike" dirty="0"/>
                        <a:t>Aportaciones para Fondos de </a:t>
                      </a:r>
                      <a:r>
                        <a:rPr lang="es-MX" sz="1800" b="0" u="none" strike="noStrike" dirty="0" smtClean="0"/>
                        <a:t>Vivienda…</a:t>
                      </a:r>
                      <a:endParaRPr lang="es-MX" sz="1800" b="0" i="0" u="none" strike="noStrike" dirty="0">
                        <a:solidFill>
                          <a:srgbClr val="000000"/>
                        </a:solidFill>
                        <a:latin typeface="Calibri"/>
                      </a:endParaRPr>
                    </a:p>
                  </a:txBody>
                  <a:tcPr marL="0" marR="0" marT="0" marB="0">
                    <a:solidFill>
                      <a:srgbClr val="CCECFF"/>
                    </a:solidFill>
                  </a:tcPr>
                </a:tc>
                <a:tc>
                  <a:txBody>
                    <a:bodyPr/>
                    <a:lstStyle/>
                    <a:p>
                      <a:pPr algn="just" fontAlgn="t"/>
                      <a:r>
                        <a:rPr lang="es-MX" sz="1800" u="none" strike="noStrike"/>
                        <a:t> </a:t>
                      </a:r>
                      <a:endParaRPr lang="es-MX" sz="1800" b="0" i="0" u="none" strike="noStrike">
                        <a:solidFill>
                          <a:srgbClr val="000000"/>
                        </a:solidFill>
                        <a:latin typeface="Calibri"/>
                      </a:endParaRPr>
                    </a:p>
                  </a:txBody>
                  <a:tcPr marL="0" marR="0" marT="0" marB="0">
                    <a:solidFill>
                      <a:srgbClr val="CCECFF"/>
                    </a:solidFill>
                  </a:tcPr>
                </a:tc>
              </a:tr>
              <a:tr h="159303">
                <a:tc gridSpan="2">
                  <a:txBody>
                    <a:bodyPr/>
                    <a:lstStyle/>
                    <a:p>
                      <a:pPr algn="l" fontAlgn="t"/>
                      <a:r>
                        <a:rPr lang="es-MX" sz="1800" b="1" u="none" strike="noStrike" dirty="0"/>
                        <a:t>Contribuciones de mejoras</a:t>
                      </a:r>
                      <a:endParaRPr lang="es-MX" sz="1800" b="1" i="0" u="none" strike="noStrike" dirty="0">
                        <a:solidFill>
                          <a:srgbClr val="000000"/>
                        </a:solidFill>
                        <a:latin typeface="Calibri"/>
                      </a:endParaRPr>
                    </a:p>
                  </a:txBody>
                  <a:tcPr marL="0" marR="0" marT="0" marB="0">
                    <a:solidFill>
                      <a:srgbClr val="CCECFF"/>
                    </a:solidFill>
                  </a:tcPr>
                </a:tc>
                <a:tc hMerge="1">
                  <a:txBody>
                    <a:bodyPr/>
                    <a:lstStyle/>
                    <a:p>
                      <a:endParaRPr lang="es-MX"/>
                    </a:p>
                  </a:txBody>
                  <a:tcPr/>
                </a:tc>
                <a:tc>
                  <a:txBody>
                    <a:bodyPr/>
                    <a:lstStyle/>
                    <a:p>
                      <a:pPr algn="just" fontAlgn="t"/>
                      <a:r>
                        <a:rPr lang="es-MX" sz="1800" u="none" strike="noStrike"/>
                        <a:t> </a:t>
                      </a:r>
                      <a:endParaRPr lang="es-MX" sz="1800" b="0" i="0" u="none" strike="noStrike">
                        <a:solidFill>
                          <a:srgbClr val="000000"/>
                        </a:solidFill>
                        <a:latin typeface="Calibri"/>
                      </a:endParaRPr>
                    </a:p>
                  </a:txBody>
                  <a:tcPr marL="0" marR="0" marT="0" marB="0">
                    <a:solidFill>
                      <a:srgbClr val="CCECFF"/>
                    </a:solidFill>
                  </a:tcPr>
                </a:tc>
              </a:tr>
              <a:tr h="159303">
                <a:tc>
                  <a:txBody>
                    <a:bodyPr/>
                    <a:lstStyle/>
                    <a:p>
                      <a:pPr algn="just" fontAlgn="t"/>
                      <a:r>
                        <a:rPr lang="es-MX" sz="1800" b="0" u="none" strike="noStrike"/>
                        <a:t> </a:t>
                      </a:r>
                      <a:endParaRPr lang="es-MX" sz="1800" b="0" i="0" u="none" strike="noStrike">
                        <a:solidFill>
                          <a:srgbClr val="000000"/>
                        </a:solidFill>
                        <a:latin typeface="Calibri"/>
                      </a:endParaRPr>
                    </a:p>
                  </a:txBody>
                  <a:tcPr marL="0" marR="0" marT="0" marB="0">
                    <a:solidFill>
                      <a:srgbClr val="CCECFF"/>
                    </a:solidFill>
                  </a:tcPr>
                </a:tc>
                <a:tc>
                  <a:txBody>
                    <a:bodyPr/>
                    <a:lstStyle/>
                    <a:p>
                      <a:pPr algn="just" fontAlgn="t"/>
                      <a:r>
                        <a:rPr lang="es-MX" sz="1800" b="0" u="none" strike="noStrike" dirty="0"/>
                        <a:t>Contribución de mejoras por </a:t>
                      </a:r>
                      <a:r>
                        <a:rPr lang="es-MX" sz="1800" b="0" u="none" strike="noStrike" dirty="0" smtClean="0"/>
                        <a:t>obras…</a:t>
                      </a:r>
                      <a:endParaRPr lang="es-MX" sz="1800" b="0" i="0" u="none" strike="noStrike" dirty="0">
                        <a:solidFill>
                          <a:srgbClr val="000000"/>
                        </a:solidFill>
                        <a:latin typeface="Calibri"/>
                      </a:endParaRPr>
                    </a:p>
                  </a:txBody>
                  <a:tcPr marL="0" marR="0" marT="0" marB="0">
                    <a:solidFill>
                      <a:srgbClr val="CCECFF"/>
                    </a:solidFill>
                  </a:tcPr>
                </a:tc>
                <a:tc>
                  <a:txBody>
                    <a:bodyPr/>
                    <a:lstStyle/>
                    <a:p>
                      <a:pPr algn="just" fontAlgn="t"/>
                      <a:r>
                        <a:rPr lang="es-MX" sz="1800" u="none" strike="noStrike" dirty="0"/>
                        <a:t> </a:t>
                      </a:r>
                      <a:endParaRPr lang="es-MX" sz="1800" b="0" i="0" u="none" strike="noStrike" dirty="0">
                        <a:solidFill>
                          <a:srgbClr val="000000"/>
                        </a:solidFill>
                        <a:latin typeface="Calibri"/>
                      </a:endParaRPr>
                    </a:p>
                  </a:txBody>
                  <a:tcPr marL="0" marR="0" marT="0" marB="0">
                    <a:solidFill>
                      <a:srgbClr val="CCECFF"/>
                    </a:solidFill>
                  </a:tcPr>
                </a:tc>
              </a:tr>
            </a:tbl>
          </a:graphicData>
        </a:graphic>
      </p:graphicFrame>
      <p:sp>
        <p:nvSpPr>
          <p:cNvPr id="20" name="19 CuadroTexto"/>
          <p:cNvSpPr txBox="1"/>
          <p:nvPr/>
        </p:nvSpPr>
        <p:spPr>
          <a:xfrm>
            <a:off x="107504" y="1071546"/>
            <a:ext cx="7992888" cy="2862322"/>
          </a:xfrm>
          <a:prstGeom prst="rect">
            <a:avLst/>
          </a:prstGeom>
          <a:noFill/>
        </p:spPr>
        <p:txBody>
          <a:bodyPr wrap="square" rtlCol="0">
            <a:spAutoFit/>
          </a:bodyPr>
          <a:lstStyle/>
          <a:p>
            <a:pPr marL="266700" indent="-266700" algn="just">
              <a:buFont typeface="Wingdings" pitchFamily="2" charset="2"/>
              <a:buChar char="v"/>
            </a:pPr>
            <a:r>
              <a:rPr lang="es-MX" dirty="0" smtClean="0">
                <a:solidFill>
                  <a:prstClr val="black"/>
                </a:solidFill>
                <a:latin typeface="Arial" pitchFamily="34" charset="0"/>
                <a:cs typeface="Arial" pitchFamily="34" charset="0"/>
              </a:rPr>
              <a:t>Iniciativa de ley debe incluir apartados específicos desagregados de ingresos ordinarios y extraordinarios respecto a los rubros de ingresos que le compete obtener.  </a:t>
            </a:r>
          </a:p>
          <a:p>
            <a:pPr algn="just">
              <a:buFont typeface="Wingdings" pitchFamily="2" charset="2"/>
              <a:buChar char="v"/>
            </a:pPr>
            <a:endParaRPr lang="es-MX" dirty="0" smtClean="0">
              <a:solidFill>
                <a:prstClr val="black"/>
              </a:solidFill>
              <a:latin typeface="Arial" pitchFamily="34" charset="0"/>
              <a:cs typeface="Arial" pitchFamily="34" charset="0"/>
            </a:endParaRPr>
          </a:p>
          <a:p>
            <a:pPr algn="just">
              <a:buFont typeface="Wingdings" pitchFamily="2" charset="2"/>
              <a:buChar char="v"/>
            </a:pPr>
            <a:r>
              <a:rPr lang="es-MX" dirty="0" smtClean="0">
                <a:solidFill>
                  <a:prstClr val="black"/>
                </a:solidFill>
                <a:latin typeface="Arial" pitchFamily="34" charset="0"/>
                <a:cs typeface="Arial" pitchFamily="34" charset="0"/>
              </a:rPr>
              <a:t>Este formato aplica para la Federación, entidades federativas y municipios.</a:t>
            </a:r>
          </a:p>
          <a:p>
            <a:pPr algn="just">
              <a:buFont typeface="Wingdings" pitchFamily="2" charset="2"/>
              <a:buChar char="v"/>
            </a:pPr>
            <a:endParaRPr lang="es-MX" dirty="0" smtClean="0">
              <a:solidFill>
                <a:prstClr val="black"/>
              </a:solidFill>
              <a:latin typeface="Arial" pitchFamily="34" charset="0"/>
              <a:cs typeface="Arial" pitchFamily="34" charset="0"/>
            </a:endParaRPr>
          </a:p>
          <a:p>
            <a:pPr algn="just">
              <a:buFont typeface="Wingdings" pitchFamily="2" charset="2"/>
              <a:buChar char="v"/>
            </a:pPr>
            <a:r>
              <a:rPr lang="es-MX" dirty="0" smtClean="0">
                <a:solidFill>
                  <a:prstClr val="black"/>
                </a:solidFill>
                <a:latin typeface="Arial" pitchFamily="34" charset="0"/>
                <a:cs typeface="Arial" pitchFamily="34" charset="0"/>
              </a:rPr>
              <a:t>Presentar con apertura al CRI como mínimo segundo nivel. (Rubro y Tipo)</a:t>
            </a:r>
          </a:p>
          <a:p>
            <a:pPr algn="just">
              <a:buFont typeface="Wingdings" pitchFamily="2" charset="2"/>
              <a:buChar char="v"/>
            </a:pPr>
            <a:endParaRPr lang="es-MX" dirty="0" smtClean="0">
              <a:solidFill>
                <a:prstClr val="black"/>
              </a:solidFill>
              <a:latin typeface="Arial" pitchFamily="34" charset="0"/>
              <a:cs typeface="Arial" pitchFamily="34" charset="0"/>
            </a:endParaRPr>
          </a:p>
          <a:p>
            <a:pPr algn="just">
              <a:buFont typeface="Wingdings" pitchFamily="2" charset="2"/>
              <a:buChar char="v"/>
            </a:pPr>
            <a:r>
              <a:rPr lang="es-MX" dirty="0" smtClean="0">
                <a:solidFill>
                  <a:prstClr val="black"/>
                </a:solidFill>
                <a:latin typeface="Arial" pitchFamily="34" charset="0"/>
                <a:cs typeface="Arial" pitchFamily="34" charset="0"/>
              </a:rPr>
              <a:t>La información se presenta a través del siguiente formato.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643042" y="285728"/>
            <a:ext cx="6072230"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PROYECTO DEL PRESUPUESTO DE EGRESOS</a:t>
            </a:r>
          </a:p>
          <a:p>
            <a:pPr marL="457200" indent="-457200" algn="ctr"/>
            <a:r>
              <a:rPr lang="es-MX" sz="2000" b="1" dirty="0" smtClean="0">
                <a:solidFill>
                  <a:schemeClr val="tx1">
                    <a:lumMod val="65000"/>
                    <a:lumOff val="35000"/>
                  </a:schemeClr>
                </a:solidFill>
                <a:latin typeface="Arial" pitchFamily="34" charset="0"/>
                <a:cs typeface="Arial" pitchFamily="34" charset="0"/>
              </a:rPr>
              <a:t>ART. 60 y 61 LGCG</a:t>
            </a:r>
          </a:p>
        </p:txBody>
      </p:sp>
      <p:graphicFrame>
        <p:nvGraphicFramePr>
          <p:cNvPr id="3" name="2 Tabla"/>
          <p:cNvGraphicFramePr>
            <a:graphicFrameLocks noGrp="1"/>
          </p:cNvGraphicFramePr>
          <p:nvPr>
            <p:extLst>
              <p:ext uri="{D42A27DB-BD31-4B8C-83A1-F6EECF244321}">
                <p14:modId xmlns:p14="http://schemas.microsoft.com/office/powerpoint/2010/main" xmlns="" val="2934030937"/>
              </p:ext>
            </p:extLst>
          </p:nvPr>
        </p:nvGraphicFramePr>
        <p:xfrm>
          <a:off x="323528" y="3500438"/>
          <a:ext cx="7686699" cy="2743200"/>
        </p:xfrm>
        <a:graphic>
          <a:graphicData uri="http://schemas.openxmlformats.org/drawingml/2006/table">
            <a:tbl>
              <a:tblPr>
                <a:tableStyleId>{E8B1032C-EA38-4F05-BA0D-38AFFFC7BED3}</a:tableStyleId>
              </a:tblPr>
              <a:tblGrid>
                <a:gridCol w="229939"/>
                <a:gridCol w="6528066"/>
                <a:gridCol w="928694"/>
              </a:tblGrid>
              <a:tr h="163286">
                <a:tc gridSpan="2">
                  <a:txBody>
                    <a:bodyPr/>
                    <a:lstStyle/>
                    <a:p>
                      <a:pPr algn="ctr" fontAlgn="b"/>
                      <a:r>
                        <a:rPr kumimoji="0" lang="es-MX" sz="1800" b="0" u="none" strike="noStrike" kern="1200" dirty="0">
                          <a:solidFill>
                            <a:schemeClr val="dk1"/>
                          </a:solidFill>
                          <a:latin typeface="+mn-lt"/>
                          <a:ea typeface="+mn-ea"/>
                          <a:cs typeface="+mn-cs"/>
                        </a:rPr>
                        <a:t>Entidad Federativa/Municipio</a:t>
                      </a:r>
                    </a:p>
                  </a:txBody>
                  <a:tcPr marL="0" marR="0" marT="0" marB="0" anchor="b">
                    <a:solidFill>
                      <a:srgbClr val="CCECFF"/>
                    </a:solidFill>
                  </a:tcPr>
                </a:tc>
                <a:tc hMerge="1">
                  <a:txBody>
                    <a:bodyPr/>
                    <a:lstStyle/>
                    <a:p>
                      <a:endParaRPr lang="es-MX"/>
                    </a:p>
                  </a:txBody>
                  <a:tcPr/>
                </a:tc>
                <a:tc rowSpan="2">
                  <a:txBody>
                    <a:bodyPr/>
                    <a:lstStyle/>
                    <a:p>
                      <a:pPr algn="ctr" fontAlgn="ctr"/>
                      <a:r>
                        <a:rPr kumimoji="0" lang="es-MX" sz="1800" b="0" u="none" strike="noStrike" kern="1200">
                          <a:solidFill>
                            <a:schemeClr val="dk1"/>
                          </a:solidFill>
                          <a:latin typeface="+mn-lt"/>
                          <a:ea typeface="+mn-ea"/>
                          <a:cs typeface="+mn-cs"/>
                        </a:rPr>
                        <a:t> </a:t>
                      </a:r>
                    </a:p>
                  </a:txBody>
                  <a:tcPr marL="0" marR="0" marT="0" marB="0" anchor="ctr">
                    <a:solidFill>
                      <a:srgbClr val="CCECFF"/>
                    </a:solidFill>
                  </a:tcPr>
                </a:tc>
              </a:tr>
              <a:tr h="163286">
                <a:tc gridSpan="2">
                  <a:txBody>
                    <a:bodyPr/>
                    <a:lstStyle/>
                    <a:p>
                      <a:pPr algn="ctr" fontAlgn="b"/>
                      <a:r>
                        <a:rPr kumimoji="0" lang="es-MX" sz="1800" b="0" u="none" strike="noStrike" kern="1200" dirty="0">
                          <a:solidFill>
                            <a:schemeClr val="dk1"/>
                          </a:solidFill>
                          <a:latin typeface="+mn-lt"/>
                          <a:ea typeface="+mn-ea"/>
                          <a:cs typeface="+mn-cs"/>
                        </a:rPr>
                        <a:t>Presupuesto de Egresos para el Ejercicio Fiscal XXXX</a:t>
                      </a:r>
                    </a:p>
                  </a:txBody>
                  <a:tcPr marL="0" marR="0" marT="0" marB="0" anchor="b">
                    <a:solidFill>
                      <a:srgbClr val="CCECFF"/>
                    </a:solidFill>
                  </a:tcPr>
                </a:tc>
                <a:tc hMerge="1">
                  <a:txBody>
                    <a:bodyPr/>
                    <a:lstStyle/>
                    <a:p>
                      <a:endParaRPr lang="es-MX"/>
                    </a:p>
                  </a:txBody>
                  <a:tcPr/>
                </a:tc>
                <a:tc vMerge="1">
                  <a:txBody>
                    <a:bodyPr/>
                    <a:lstStyle/>
                    <a:p>
                      <a:endParaRPr lang="es-MX"/>
                    </a:p>
                  </a:txBody>
                  <a:tcPr/>
                </a:tc>
              </a:tr>
              <a:tr h="163286">
                <a:tc gridSpan="2">
                  <a:txBody>
                    <a:bodyPr/>
                    <a:lstStyle/>
                    <a:p>
                      <a:pPr algn="ctr" fontAlgn="b"/>
                      <a:r>
                        <a:rPr kumimoji="0" lang="es-MX" sz="1800" b="0" u="none" strike="noStrike" kern="1200" dirty="0">
                          <a:solidFill>
                            <a:schemeClr val="dk1"/>
                          </a:solidFill>
                          <a:latin typeface="+mn-lt"/>
                          <a:ea typeface="+mn-ea"/>
                          <a:cs typeface="+mn-cs"/>
                        </a:rPr>
                        <a:t>Clasificador por Objeto del Gasto</a:t>
                      </a:r>
                    </a:p>
                  </a:txBody>
                  <a:tcPr marL="0" marR="0" marT="0" marB="0" anchor="b">
                    <a:solidFill>
                      <a:srgbClr val="CCECFF"/>
                    </a:solidFill>
                  </a:tcPr>
                </a:tc>
                <a:tc hMerge="1">
                  <a:txBody>
                    <a:bodyPr/>
                    <a:lstStyle/>
                    <a:p>
                      <a:endParaRPr lang="es-MX"/>
                    </a:p>
                  </a:txBody>
                  <a:tcPr/>
                </a:tc>
                <a:tc>
                  <a:txBody>
                    <a:bodyPr/>
                    <a:lstStyle/>
                    <a:p>
                      <a:pPr algn="ctr" fontAlgn="ctr"/>
                      <a:r>
                        <a:rPr kumimoji="0" lang="es-MX" sz="1800" b="0" u="none" strike="noStrike" kern="1200" dirty="0">
                          <a:solidFill>
                            <a:schemeClr val="dk1"/>
                          </a:solidFill>
                          <a:latin typeface="+mn-lt"/>
                          <a:ea typeface="+mn-ea"/>
                          <a:cs typeface="+mn-cs"/>
                        </a:rPr>
                        <a:t>Importe</a:t>
                      </a:r>
                    </a:p>
                  </a:txBody>
                  <a:tcPr marL="0" marR="0" marT="0" marB="0" anchor="ctr">
                    <a:solidFill>
                      <a:srgbClr val="CCECFF"/>
                    </a:solidFill>
                  </a:tcPr>
                </a:tc>
              </a:tr>
              <a:tr h="163286">
                <a:tc gridSpan="2">
                  <a:txBody>
                    <a:bodyPr/>
                    <a:lstStyle/>
                    <a:p>
                      <a:pPr algn="ctr" fontAlgn="t"/>
                      <a:r>
                        <a:rPr kumimoji="0" lang="es-MX" sz="1800" b="0" u="none" strike="noStrike" kern="1200" dirty="0">
                          <a:solidFill>
                            <a:schemeClr val="dk1"/>
                          </a:solidFill>
                          <a:latin typeface="+mn-lt"/>
                          <a:ea typeface="+mn-ea"/>
                          <a:cs typeface="+mn-cs"/>
                        </a:rPr>
                        <a:t>Total</a:t>
                      </a:r>
                    </a:p>
                  </a:txBody>
                  <a:tcPr marL="0" marR="0" marT="0" marB="0">
                    <a:solidFill>
                      <a:srgbClr val="CCECFF"/>
                    </a:solidFill>
                  </a:tcPr>
                </a:tc>
                <a:tc hMerge="1">
                  <a:txBody>
                    <a:bodyPr/>
                    <a:lstStyle/>
                    <a:p>
                      <a:endParaRPr lang="es-MX"/>
                    </a:p>
                  </a:txBody>
                  <a:tcPr/>
                </a:tc>
                <a:tc>
                  <a:txBody>
                    <a:bodyPr/>
                    <a:lstStyle/>
                    <a:p>
                      <a:pPr algn="just" fontAlgn="t"/>
                      <a:r>
                        <a:rPr kumimoji="0" lang="es-MX" sz="1800" b="0" u="none" strike="noStrike" kern="1200" dirty="0">
                          <a:solidFill>
                            <a:schemeClr val="dk1"/>
                          </a:solidFill>
                          <a:latin typeface="+mn-lt"/>
                          <a:ea typeface="+mn-ea"/>
                          <a:cs typeface="+mn-cs"/>
                        </a:rPr>
                        <a:t> </a:t>
                      </a:r>
                    </a:p>
                  </a:txBody>
                  <a:tcPr marL="0" marR="0" marT="0" marB="0">
                    <a:solidFill>
                      <a:srgbClr val="CCECFF"/>
                    </a:solidFill>
                  </a:tcPr>
                </a:tc>
              </a:tr>
              <a:tr h="163286">
                <a:tc gridSpan="2">
                  <a:txBody>
                    <a:bodyPr/>
                    <a:lstStyle/>
                    <a:p>
                      <a:pPr algn="l" fontAlgn="t"/>
                      <a:r>
                        <a:rPr kumimoji="0" lang="es-MX" sz="1800" b="1" u="none" strike="noStrike" kern="1200" dirty="0">
                          <a:solidFill>
                            <a:schemeClr val="dk1"/>
                          </a:solidFill>
                          <a:latin typeface="+mn-lt"/>
                          <a:ea typeface="+mn-ea"/>
                          <a:cs typeface="+mn-cs"/>
                        </a:rPr>
                        <a:t>Servicios Personales</a:t>
                      </a:r>
                    </a:p>
                  </a:txBody>
                  <a:tcPr marL="0" marR="0" marT="0" marB="0">
                    <a:solidFill>
                      <a:srgbClr val="CCECFF"/>
                    </a:solidFill>
                  </a:tcPr>
                </a:tc>
                <a:tc hMerge="1">
                  <a:txBody>
                    <a:bodyPr/>
                    <a:lstStyle/>
                    <a:p>
                      <a:endParaRPr lang="es-MX"/>
                    </a:p>
                  </a:txBody>
                  <a:tcPr/>
                </a:tc>
                <a:tc>
                  <a:txBody>
                    <a:bodyPr/>
                    <a:lstStyle/>
                    <a:p>
                      <a:pPr algn="just" fontAlgn="t"/>
                      <a:r>
                        <a:rPr kumimoji="0" lang="es-MX" sz="1800" b="0" u="none" strike="noStrike" kern="1200">
                          <a:solidFill>
                            <a:schemeClr val="dk1"/>
                          </a:solidFill>
                          <a:latin typeface="+mn-lt"/>
                          <a:ea typeface="+mn-ea"/>
                          <a:cs typeface="+mn-cs"/>
                        </a:rPr>
                        <a:t> </a:t>
                      </a:r>
                    </a:p>
                  </a:txBody>
                  <a:tcPr marL="0" marR="0" marT="0" marB="0">
                    <a:solidFill>
                      <a:srgbClr val="CCECFF"/>
                    </a:solidFill>
                  </a:tcPr>
                </a:tc>
              </a:tr>
              <a:tr h="163286">
                <a:tc>
                  <a:txBody>
                    <a:bodyPr/>
                    <a:lstStyle/>
                    <a:p>
                      <a:pPr algn="just" fontAlgn="t"/>
                      <a:r>
                        <a:rPr lang="es-MX" sz="1800" u="none" strike="noStrike"/>
                        <a:t> </a:t>
                      </a:r>
                      <a:endParaRPr lang="es-MX" sz="1800" b="0" i="0" u="none" strike="noStrike">
                        <a:solidFill>
                          <a:srgbClr val="000000"/>
                        </a:solidFill>
                        <a:latin typeface="Calibri"/>
                      </a:endParaRPr>
                    </a:p>
                  </a:txBody>
                  <a:tcPr marL="0" marR="0" marT="0" marB="0">
                    <a:solidFill>
                      <a:srgbClr val="CCECFF"/>
                    </a:solidFill>
                  </a:tcPr>
                </a:tc>
                <a:tc>
                  <a:txBody>
                    <a:bodyPr/>
                    <a:lstStyle/>
                    <a:p>
                      <a:pPr algn="just" fontAlgn="t"/>
                      <a:r>
                        <a:rPr kumimoji="0" lang="es-MX" sz="1800" b="0" u="none" strike="noStrike" kern="1200" dirty="0">
                          <a:solidFill>
                            <a:schemeClr val="dk1"/>
                          </a:solidFill>
                          <a:latin typeface="+mn-lt"/>
                          <a:ea typeface="+mn-ea"/>
                          <a:cs typeface="+mn-cs"/>
                        </a:rPr>
                        <a:t>Remuneraciones al Personal de Carácter </a:t>
                      </a:r>
                      <a:r>
                        <a:rPr kumimoji="0" lang="es-MX" sz="1800" b="0" u="none" strike="noStrike" kern="1200" dirty="0" smtClean="0">
                          <a:solidFill>
                            <a:schemeClr val="dk1"/>
                          </a:solidFill>
                          <a:latin typeface="+mn-lt"/>
                          <a:ea typeface="+mn-ea"/>
                          <a:cs typeface="+mn-cs"/>
                        </a:rPr>
                        <a:t>Permanente…</a:t>
                      </a:r>
                      <a:endParaRPr kumimoji="0" lang="es-MX" sz="1800" b="0" u="none" strike="noStrike" kern="1200" dirty="0">
                        <a:solidFill>
                          <a:schemeClr val="dk1"/>
                        </a:solidFill>
                        <a:latin typeface="+mn-lt"/>
                        <a:ea typeface="+mn-ea"/>
                        <a:cs typeface="+mn-cs"/>
                      </a:endParaRPr>
                    </a:p>
                  </a:txBody>
                  <a:tcPr marL="0" marR="0" marT="0" marB="0">
                    <a:solidFill>
                      <a:srgbClr val="CCECFF"/>
                    </a:solidFill>
                  </a:tcPr>
                </a:tc>
                <a:tc>
                  <a:txBody>
                    <a:bodyPr/>
                    <a:lstStyle/>
                    <a:p>
                      <a:pPr algn="just" fontAlgn="t"/>
                      <a:r>
                        <a:rPr kumimoji="0" lang="es-MX" sz="1800" b="0" u="none" strike="noStrike" kern="1200">
                          <a:solidFill>
                            <a:schemeClr val="dk1"/>
                          </a:solidFill>
                          <a:latin typeface="+mn-lt"/>
                          <a:ea typeface="+mn-ea"/>
                          <a:cs typeface="+mn-cs"/>
                        </a:rPr>
                        <a:t> </a:t>
                      </a:r>
                    </a:p>
                  </a:txBody>
                  <a:tcPr marL="0" marR="0" marT="0" marB="0">
                    <a:solidFill>
                      <a:srgbClr val="CCECFF"/>
                    </a:solidFill>
                  </a:tcPr>
                </a:tc>
              </a:tr>
              <a:tr h="163286">
                <a:tc gridSpan="2">
                  <a:txBody>
                    <a:bodyPr/>
                    <a:lstStyle/>
                    <a:p>
                      <a:pPr algn="l" fontAlgn="t"/>
                      <a:r>
                        <a:rPr kumimoji="0" lang="es-MX" sz="1800" b="1" u="none" strike="noStrike" kern="1200" dirty="0">
                          <a:solidFill>
                            <a:schemeClr val="tx1"/>
                          </a:solidFill>
                          <a:latin typeface="+mn-lt"/>
                          <a:ea typeface="+mn-ea"/>
                          <a:cs typeface="+mn-cs"/>
                        </a:rPr>
                        <a:t>Materiales y Suministros</a:t>
                      </a:r>
                    </a:p>
                  </a:txBody>
                  <a:tcPr marL="0" marR="0" marT="0" marB="0">
                    <a:solidFill>
                      <a:srgbClr val="CCECFF"/>
                    </a:solidFill>
                  </a:tcPr>
                </a:tc>
                <a:tc hMerge="1">
                  <a:txBody>
                    <a:bodyPr/>
                    <a:lstStyle/>
                    <a:p>
                      <a:endParaRPr lang="es-MX"/>
                    </a:p>
                  </a:txBody>
                  <a:tcPr/>
                </a:tc>
                <a:tc>
                  <a:txBody>
                    <a:bodyPr/>
                    <a:lstStyle/>
                    <a:p>
                      <a:pPr algn="just" fontAlgn="t"/>
                      <a:r>
                        <a:rPr kumimoji="0" lang="es-MX" sz="1800" b="0" u="none" strike="noStrike" kern="1200">
                          <a:solidFill>
                            <a:schemeClr val="dk1"/>
                          </a:solidFill>
                          <a:latin typeface="+mn-lt"/>
                          <a:ea typeface="+mn-ea"/>
                          <a:cs typeface="+mn-cs"/>
                        </a:rPr>
                        <a:t> </a:t>
                      </a:r>
                    </a:p>
                  </a:txBody>
                  <a:tcPr marL="0" marR="0" marT="0" marB="0">
                    <a:solidFill>
                      <a:srgbClr val="CCECFF"/>
                    </a:solidFill>
                  </a:tcPr>
                </a:tc>
              </a:tr>
              <a:tr h="163286">
                <a:tc>
                  <a:txBody>
                    <a:bodyPr/>
                    <a:lstStyle/>
                    <a:p>
                      <a:pPr algn="just" fontAlgn="t"/>
                      <a:r>
                        <a:rPr lang="es-MX" sz="1800" u="none" strike="noStrike"/>
                        <a:t> </a:t>
                      </a:r>
                      <a:endParaRPr lang="es-MX" sz="1800" b="0" i="0" u="none" strike="noStrike">
                        <a:solidFill>
                          <a:srgbClr val="000000"/>
                        </a:solidFill>
                        <a:latin typeface="Calibri"/>
                      </a:endParaRPr>
                    </a:p>
                  </a:txBody>
                  <a:tcPr marL="0" marR="0" marT="0" marB="0">
                    <a:solidFill>
                      <a:srgbClr val="CCECFF"/>
                    </a:solidFill>
                  </a:tcPr>
                </a:tc>
                <a:tc>
                  <a:txBody>
                    <a:bodyPr/>
                    <a:lstStyle/>
                    <a:p>
                      <a:pPr algn="just" fontAlgn="t"/>
                      <a:r>
                        <a:rPr kumimoji="0" lang="es-MX" sz="1800" b="0" u="none" strike="noStrike" kern="1200" dirty="0">
                          <a:solidFill>
                            <a:schemeClr val="dk1"/>
                          </a:solidFill>
                          <a:latin typeface="+mn-lt"/>
                          <a:ea typeface="+mn-ea"/>
                          <a:cs typeface="+mn-cs"/>
                        </a:rPr>
                        <a:t>Materiales de Administración, Emisión </a:t>
                      </a:r>
                      <a:r>
                        <a:rPr kumimoji="0" lang="es-MX" sz="1800" b="0" u="none" strike="noStrike" kern="1200" dirty="0" smtClean="0">
                          <a:solidFill>
                            <a:schemeClr val="dk1"/>
                          </a:solidFill>
                          <a:latin typeface="+mn-lt"/>
                          <a:ea typeface="+mn-ea"/>
                          <a:cs typeface="+mn-cs"/>
                        </a:rPr>
                        <a:t>de…</a:t>
                      </a:r>
                      <a:endParaRPr kumimoji="0" lang="es-MX" sz="1800" b="0" u="none" strike="noStrike" kern="1200" dirty="0">
                        <a:solidFill>
                          <a:schemeClr val="dk1"/>
                        </a:solidFill>
                        <a:latin typeface="+mn-lt"/>
                        <a:ea typeface="+mn-ea"/>
                        <a:cs typeface="+mn-cs"/>
                      </a:endParaRPr>
                    </a:p>
                  </a:txBody>
                  <a:tcPr marL="0" marR="0" marT="0" marB="0">
                    <a:solidFill>
                      <a:srgbClr val="CCECFF"/>
                    </a:solidFill>
                  </a:tcPr>
                </a:tc>
                <a:tc>
                  <a:txBody>
                    <a:bodyPr/>
                    <a:lstStyle/>
                    <a:p>
                      <a:pPr algn="just" fontAlgn="t"/>
                      <a:r>
                        <a:rPr kumimoji="0" lang="es-MX" sz="1800" b="0" u="none" strike="noStrike" kern="1200" dirty="0">
                          <a:solidFill>
                            <a:schemeClr val="dk1"/>
                          </a:solidFill>
                          <a:latin typeface="+mn-lt"/>
                          <a:ea typeface="+mn-ea"/>
                          <a:cs typeface="+mn-cs"/>
                        </a:rPr>
                        <a:t> </a:t>
                      </a:r>
                    </a:p>
                  </a:txBody>
                  <a:tcPr marL="0" marR="0" marT="0" marB="0">
                    <a:solidFill>
                      <a:srgbClr val="CCECFF"/>
                    </a:solidFill>
                  </a:tcPr>
                </a:tc>
              </a:tr>
              <a:tr h="163286">
                <a:tc gridSpan="2">
                  <a:txBody>
                    <a:bodyPr/>
                    <a:lstStyle/>
                    <a:p>
                      <a:pPr algn="l" fontAlgn="t"/>
                      <a:r>
                        <a:rPr kumimoji="0" lang="es-MX" sz="1800" b="1" u="none" strike="noStrike" kern="1200" dirty="0">
                          <a:solidFill>
                            <a:schemeClr val="dk1"/>
                          </a:solidFill>
                          <a:latin typeface="+mn-lt"/>
                          <a:ea typeface="+mn-ea"/>
                          <a:cs typeface="+mn-cs"/>
                        </a:rPr>
                        <a:t>Servicios Generales</a:t>
                      </a:r>
                    </a:p>
                  </a:txBody>
                  <a:tcPr marL="0" marR="0" marT="0" marB="0">
                    <a:solidFill>
                      <a:srgbClr val="CCECFF"/>
                    </a:solidFill>
                  </a:tcPr>
                </a:tc>
                <a:tc hMerge="1">
                  <a:txBody>
                    <a:bodyPr/>
                    <a:lstStyle/>
                    <a:p>
                      <a:endParaRPr lang="es-MX"/>
                    </a:p>
                  </a:txBody>
                  <a:tcPr/>
                </a:tc>
                <a:tc>
                  <a:txBody>
                    <a:bodyPr/>
                    <a:lstStyle/>
                    <a:p>
                      <a:pPr algn="just" fontAlgn="t"/>
                      <a:r>
                        <a:rPr kumimoji="0" lang="es-MX" sz="1800" b="0" u="none" strike="noStrike" kern="1200" dirty="0">
                          <a:solidFill>
                            <a:schemeClr val="dk1"/>
                          </a:solidFill>
                          <a:latin typeface="+mn-lt"/>
                          <a:ea typeface="+mn-ea"/>
                          <a:cs typeface="+mn-cs"/>
                        </a:rPr>
                        <a:t> </a:t>
                      </a:r>
                    </a:p>
                  </a:txBody>
                  <a:tcPr marL="0" marR="0" marT="0" marB="0">
                    <a:solidFill>
                      <a:srgbClr val="CCECFF"/>
                    </a:solidFill>
                  </a:tcPr>
                </a:tc>
              </a:tr>
              <a:tr h="163286">
                <a:tc>
                  <a:txBody>
                    <a:bodyPr/>
                    <a:lstStyle/>
                    <a:p>
                      <a:pPr algn="just" fontAlgn="t"/>
                      <a:r>
                        <a:rPr lang="es-MX" sz="1800" u="none" strike="noStrike"/>
                        <a:t> </a:t>
                      </a:r>
                      <a:endParaRPr lang="es-MX" sz="1800" b="0" i="0" u="none" strike="noStrike">
                        <a:solidFill>
                          <a:srgbClr val="000000"/>
                        </a:solidFill>
                        <a:latin typeface="Calibri"/>
                      </a:endParaRPr>
                    </a:p>
                  </a:txBody>
                  <a:tcPr marL="0" marR="0" marT="0" marB="0">
                    <a:solidFill>
                      <a:srgbClr val="CCECFF"/>
                    </a:solidFill>
                  </a:tcPr>
                </a:tc>
                <a:tc>
                  <a:txBody>
                    <a:bodyPr/>
                    <a:lstStyle/>
                    <a:p>
                      <a:pPr algn="just" fontAlgn="t"/>
                      <a:r>
                        <a:rPr kumimoji="0" lang="es-MX" sz="1800" b="0" u="none" strike="noStrike" kern="1200" dirty="0">
                          <a:solidFill>
                            <a:schemeClr val="dk1"/>
                          </a:solidFill>
                          <a:latin typeface="+mn-lt"/>
                          <a:ea typeface="+mn-ea"/>
                          <a:cs typeface="+mn-cs"/>
                        </a:rPr>
                        <a:t>Servicios </a:t>
                      </a:r>
                      <a:r>
                        <a:rPr kumimoji="0" lang="es-MX" sz="1800" b="0" u="none" strike="noStrike" kern="1200" dirty="0" smtClean="0">
                          <a:solidFill>
                            <a:schemeClr val="dk1"/>
                          </a:solidFill>
                          <a:latin typeface="+mn-lt"/>
                          <a:ea typeface="+mn-ea"/>
                          <a:cs typeface="+mn-cs"/>
                        </a:rPr>
                        <a:t>Básicos…</a:t>
                      </a:r>
                      <a:endParaRPr kumimoji="0" lang="es-MX" sz="1800" b="0" u="none" strike="noStrike" kern="1200" dirty="0">
                        <a:solidFill>
                          <a:schemeClr val="dk1"/>
                        </a:solidFill>
                        <a:latin typeface="+mn-lt"/>
                        <a:ea typeface="+mn-ea"/>
                        <a:cs typeface="+mn-cs"/>
                      </a:endParaRPr>
                    </a:p>
                  </a:txBody>
                  <a:tcPr marL="0" marR="0" marT="0" marB="0">
                    <a:solidFill>
                      <a:srgbClr val="CCECFF"/>
                    </a:solidFill>
                  </a:tcPr>
                </a:tc>
                <a:tc>
                  <a:txBody>
                    <a:bodyPr/>
                    <a:lstStyle/>
                    <a:p>
                      <a:pPr algn="just" fontAlgn="t"/>
                      <a:r>
                        <a:rPr kumimoji="0" lang="es-MX" sz="1800" b="0" u="none" strike="noStrike" kern="1200" dirty="0">
                          <a:solidFill>
                            <a:schemeClr val="dk1"/>
                          </a:solidFill>
                          <a:latin typeface="+mn-lt"/>
                          <a:ea typeface="+mn-ea"/>
                          <a:cs typeface="+mn-cs"/>
                        </a:rPr>
                        <a:t> </a:t>
                      </a:r>
                    </a:p>
                  </a:txBody>
                  <a:tcPr marL="0" marR="0" marT="0" marB="0">
                    <a:solidFill>
                      <a:srgbClr val="CCECFF"/>
                    </a:solidFill>
                  </a:tcPr>
                </a:tc>
              </a:tr>
            </a:tbl>
          </a:graphicData>
        </a:graphic>
      </p:graphicFrame>
      <p:sp>
        <p:nvSpPr>
          <p:cNvPr id="4" name="3 CuadroTexto"/>
          <p:cNvSpPr txBox="1"/>
          <p:nvPr/>
        </p:nvSpPr>
        <p:spPr>
          <a:xfrm>
            <a:off x="35496" y="1000108"/>
            <a:ext cx="8143932" cy="2585323"/>
          </a:xfrm>
          <a:prstGeom prst="rect">
            <a:avLst/>
          </a:prstGeom>
          <a:noFill/>
        </p:spPr>
        <p:txBody>
          <a:bodyPr wrap="square" rtlCol="0">
            <a:spAutoFit/>
          </a:bodyPr>
          <a:lstStyle/>
          <a:p>
            <a:pPr marL="266700" indent="-266700" algn="just">
              <a:buFont typeface="Wingdings" pitchFamily="2" charset="2"/>
              <a:buChar char="v"/>
            </a:pPr>
            <a:r>
              <a:rPr lang="es-MX" dirty="0" smtClean="0">
                <a:solidFill>
                  <a:prstClr val="black"/>
                </a:solidFill>
                <a:latin typeface="Arial" pitchFamily="34" charset="0"/>
                <a:cs typeface="Arial" pitchFamily="34" charset="0"/>
              </a:rPr>
              <a:t>Objeto: Establecer la estructura y contenido de la información adicional para la presentación del proyecto del Presupuesto de Egresos.</a:t>
            </a:r>
          </a:p>
          <a:p>
            <a:pPr algn="just">
              <a:buFont typeface="Wingdings" pitchFamily="2" charset="2"/>
              <a:buChar char="v"/>
            </a:pPr>
            <a:endParaRPr lang="es-MX" dirty="0" smtClean="0">
              <a:solidFill>
                <a:prstClr val="black"/>
              </a:solidFill>
              <a:latin typeface="Arial" pitchFamily="34" charset="0"/>
              <a:cs typeface="Arial" pitchFamily="34" charset="0"/>
            </a:endParaRPr>
          </a:p>
          <a:p>
            <a:pPr algn="just">
              <a:buFont typeface="Wingdings" pitchFamily="2" charset="2"/>
              <a:buChar char="v"/>
            </a:pPr>
            <a:r>
              <a:rPr lang="es-MX" dirty="0" smtClean="0">
                <a:solidFill>
                  <a:prstClr val="black"/>
                </a:solidFill>
                <a:latin typeface="Arial" pitchFamily="34" charset="0"/>
                <a:cs typeface="Arial" pitchFamily="34" charset="0"/>
              </a:rPr>
              <a:t>Este formato aplica para la Federación, entidades federativas y municipios.</a:t>
            </a:r>
          </a:p>
          <a:p>
            <a:pPr algn="just">
              <a:buFont typeface="Wingdings" pitchFamily="2" charset="2"/>
              <a:buChar char="v"/>
            </a:pPr>
            <a:endParaRPr lang="es-MX" dirty="0" smtClean="0">
              <a:solidFill>
                <a:prstClr val="black"/>
              </a:solidFill>
              <a:latin typeface="Arial" pitchFamily="34" charset="0"/>
              <a:cs typeface="Arial" pitchFamily="34" charset="0"/>
            </a:endParaRPr>
          </a:p>
          <a:p>
            <a:pPr algn="just">
              <a:buFont typeface="Wingdings" pitchFamily="2" charset="2"/>
              <a:buChar char="v"/>
            </a:pPr>
            <a:r>
              <a:rPr lang="es-MX" dirty="0" smtClean="0">
                <a:solidFill>
                  <a:prstClr val="black"/>
                </a:solidFill>
                <a:latin typeface="Arial" pitchFamily="34" charset="0"/>
                <a:cs typeface="Arial" pitchFamily="34" charset="0"/>
              </a:rPr>
              <a:t>Presentar con apertura al COG (capítulo y concepto)</a:t>
            </a:r>
          </a:p>
          <a:p>
            <a:pPr algn="just">
              <a:buFont typeface="Wingdings" pitchFamily="2" charset="2"/>
              <a:buChar char="v"/>
            </a:pPr>
            <a:endParaRPr lang="es-MX" dirty="0" smtClean="0">
              <a:solidFill>
                <a:prstClr val="black"/>
              </a:solidFill>
              <a:latin typeface="Arial" pitchFamily="34" charset="0"/>
              <a:cs typeface="Arial" pitchFamily="34" charset="0"/>
            </a:endParaRPr>
          </a:p>
          <a:p>
            <a:pPr algn="just">
              <a:buFont typeface="Wingdings" pitchFamily="2" charset="2"/>
              <a:buChar char="v"/>
            </a:pPr>
            <a:r>
              <a:rPr lang="es-MX" dirty="0" smtClean="0">
                <a:solidFill>
                  <a:prstClr val="black"/>
                </a:solidFill>
                <a:latin typeface="Arial" pitchFamily="34" charset="0"/>
                <a:cs typeface="Arial" pitchFamily="34" charset="0"/>
              </a:rPr>
              <a:t>La información se presenta a través de los siguientes formatos. </a:t>
            </a:r>
          </a:p>
          <a:p>
            <a:pPr algn="just">
              <a:buFont typeface="Wingdings" pitchFamily="2" charset="2"/>
              <a:buChar char="v"/>
            </a:pPr>
            <a:endParaRPr lang="es-MX" dirty="0" smtClean="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755576" y="285728"/>
            <a:ext cx="685804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PROYECTO DEL PRESUPUESTO DE EGRESOS</a:t>
            </a:r>
          </a:p>
          <a:p>
            <a:pPr marL="457200" indent="-457200" algn="ctr"/>
            <a:r>
              <a:rPr lang="es-MX" sz="2000" b="1" dirty="0" smtClean="0">
                <a:solidFill>
                  <a:schemeClr val="tx1">
                    <a:lumMod val="65000"/>
                    <a:lumOff val="35000"/>
                  </a:schemeClr>
                </a:solidFill>
                <a:latin typeface="Arial" pitchFamily="34" charset="0"/>
                <a:cs typeface="Arial" pitchFamily="34" charset="0"/>
              </a:rPr>
              <a:t>ART. 60 Y 61 LGCG</a:t>
            </a:r>
          </a:p>
        </p:txBody>
      </p:sp>
      <p:graphicFrame>
        <p:nvGraphicFramePr>
          <p:cNvPr id="3" name="2 Tabla"/>
          <p:cNvGraphicFramePr>
            <a:graphicFrameLocks noGrp="1"/>
          </p:cNvGraphicFramePr>
          <p:nvPr>
            <p:extLst>
              <p:ext uri="{D42A27DB-BD31-4B8C-83A1-F6EECF244321}">
                <p14:modId xmlns:p14="http://schemas.microsoft.com/office/powerpoint/2010/main" xmlns="" val="778718225"/>
              </p:ext>
            </p:extLst>
          </p:nvPr>
        </p:nvGraphicFramePr>
        <p:xfrm>
          <a:off x="179512" y="1428736"/>
          <a:ext cx="7643866" cy="2468880"/>
        </p:xfrm>
        <a:graphic>
          <a:graphicData uri="http://schemas.openxmlformats.org/drawingml/2006/table">
            <a:tbl>
              <a:tblPr>
                <a:tableStyleId>{5DA37D80-6434-44D0-A028-1B22A696006F}</a:tableStyleId>
              </a:tblPr>
              <a:tblGrid>
                <a:gridCol w="6284634"/>
                <a:gridCol w="1359232"/>
              </a:tblGrid>
              <a:tr h="167473">
                <a:tc>
                  <a:txBody>
                    <a:bodyPr/>
                    <a:lstStyle/>
                    <a:p>
                      <a:pPr algn="ctr" fontAlgn="b"/>
                      <a:r>
                        <a:rPr lang="es-MX" sz="1800" b="1" u="none" strike="noStrike" dirty="0"/>
                        <a:t>Entidad Federativa XXXX</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b="1" u="none" strike="noStrike"/>
                        <a:t> </a:t>
                      </a:r>
                      <a:endParaRPr lang="es-MX" sz="1800" b="1" i="0" u="none" strike="noStrike">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ctr" fontAlgn="b"/>
                      <a:r>
                        <a:rPr lang="es-MX" sz="1800" b="1" u="none" strike="noStrike" dirty="0"/>
                        <a:t>Presupuesto de Egresos para el Ejercicio Fiscal XXXX</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b="1" u="none" strike="noStrike"/>
                        <a:t> </a:t>
                      </a:r>
                      <a:endParaRPr lang="es-MX" sz="1800" b="1" i="0" u="none" strike="noStrike">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ctr" fontAlgn="b"/>
                      <a:r>
                        <a:rPr lang="es-MX" sz="1800" b="1" u="none" strike="noStrike" dirty="0"/>
                        <a:t>Clasificación Administrativa</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ctr" fontAlgn="t"/>
                      <a:r>
                        <a:rPr lang="es-MX" sz="1800" b="1" u="none" strike="noStrike"/>
                        <a:t>Importe</a:t>
                      </a:r>
                      <a:endParaRPr lang="es-MX" sz="1800" b="1" i="0" u="none" strike="noStrike">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ctr" fontAlgn="b"/>
                      <a:r>
                        <a:rPr lang="es-MX" sz="1800" b="1" u="none" strike="noStrike" dirty="0"/>
                        <a:t>Total</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b="1" u="none" strike="noStrike" dirty="0"/>
                        <a:t> </a:t>
                      </a:r>
                      <a:endParaRPr lang="es-MX" sz="1800" b="1" i="0" u="none" strike="noStrike" dirty="0">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l" fontAlgn="b"/>
                      <a:r>
                        <a:rPr lang="es-MX" sz="1800" u="none" strike="noStrike" dirty="0"/>
                        <a:t>Poder Ejecutivo</a:t>
                      </a:r>
                      <a:endParaRPr lang="es-MX" sz="1800" b="0"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u="none" strike="noStrike" dirty="0"/>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l" fontAlgn="b"/>
                      <a:r>
                        <a:rPr lang="es-MX" sz="1800" u="none" strike="noStrike" dirty="0"/>
                        <a:t>Poder Legislativo</a:t>
                      </a:r>
                      <a:endParaRPr lang="es-MX" sz="1800" b="0"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u="none" strike="noStrike" dirty="0"/>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l" fontAlgn="b"/>
                      <a:r>
                        <a:rPr lang="es-MX" sz="1800" u="none" strike="noStrike" dirty="0"/>
                        <a:t>Poder Judicial</a:t>
                      </a:r>
                      <a:endParaRPr lang="es-MX" sz="1800" b="0"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u="none" strike="noStrike" dirty="0"/>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l" fontAlgn="b"/>
                      <a:r>
                        <a:rPr lang="es-MX" sz="1800" u="none" strike="noStrike" dirty="0"/>
                        <a:t>Órganos Autónomos*</a:t>
                      </a:r>
                      <a:endParaRPr lang="es-MX" sz="1800" b="0"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u="none" strike="noStrike" dirty="0"/>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l" fontAlgn="b"/>
                      <a:r>
                        <a:rPr lang="es-MX" sz="1800" u="none" strike="noStrike" dirty="0"/>
                        <a:t>Otras Entidades Paraestatales y organismos</a:t>
                      </a:r>
                      <a:endParaRPr lang="es-MX" sz="1800" b="0"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u="none" strike="noStrike" dirty="0"/>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xmlns="" val="4153108235"/>
              </p:ext>
            </p:extLst>
          </p:nvPr>
        </p:nvGraphicFramePr>
        <p:xfrm>
          <a:off x="179512" y="4500570"/>
          <a:ext cx="7715304" cy="1645920"/>
        </p:xfrm>
        <a:graphic>
          <a:graphicData uri="http://schemas.openxmlformats.org/drawingml/2006/table">
            <a:tbl>
              <a:tblPr>
                <a:tableStyleId>{ED083AE6-46FA-4A59-8FB0-9F97EB10719F}</a:tableStyleId>
              </a:tblPr>
              <a:tblGrid>
                <a:gridCol w="6487208"/>
                <a:gridCol w="1228096"/>
              </a:tblGrid>
              <a:tr h="167473">
                <a:tc>
                  <a:txBody>
                    <a:bodyPr/>
                    <a:lstStyle/>
                    <a:p>
                      <a:pPr algn="ctr" fontAlgn="b"/>
                      <a:r>
                        <a:rPr lang="es-MX" sz="1800" b="1" u="none" strike="noStrike" dirty="0"/>
                        <a:t>Municipio de XXXX</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b="1" u="none" strike="noStrike"/>
                        <a:t> </a:t>
                      </a:r>
                      <a:endParaRPr lang="es-MX" sz="1800" b="1" i="0" u="none" strike="noStrike">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ctr" fontAlgn="b"/>
                      <a:r>
                        <a:rPr lang="es-MX" sz="1800" b="1" u="none" strike="noStrike" dirty="0"/>
                        <a:t>Presupuesto de Egresos para el Ejercicio Fiscal XXXX</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b="1" u="none" strike="noStrike"/>
                        <a:t> </a:t>
                      </a:r>
                      <a:endParaRPr lang="es-MX" sz="1800" b="1" i="0" u="none" strike="noStrike">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ctr" fontAlgn="b"/>
                      <a:r>
                        <a:rPr lang="es-MX" sz="1800" b="1" u="none" strike="noStrike" dirty="0"/>
                        <a:t>Clasificación Administrativa</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ctr" fontAlgn="t"/>
                      <a:r>
                        <a:rPr lang="es-MX" sz="1800" b="1" u="none" strike="noStrike" dirty="0"/>
                        <a:t>Importe</a:t>
                      </a:r>
                      <a:endParaRPr lang="es-MX" sz="1800" b="1" i="0" u="none" strike="noStrike" dirty="0">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ctr" fontAlgn="b"/>
                      <a:r>
                        <a:rPr lang="es-MX" sz="1800" b="1" u="none" strike="noStrike" dirty="0"/>
                        <a:t>Total</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b="1" u="none" strike="noStrike" dirty="0"/>
                        <a:t> </a:t>
                      </a:r>
                      <a:endParaRPr lang="es-MX" sz="1800" b="1" i="0" u="none" strike="noStrike" dirty="0">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l" fontAlgn="b"/>
                      <a:r>
                        <a:rPr lang="es-MX" sz="1800" u="none" strike="noStrike" dirty="0"/>
                        <a:t>Órgano Ejecutivo Municipal</a:t>
                      </a:r>
                      <a:endParaRPr lang="es-MX" sz="1800" b="0"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u="none" strike="noStrike" dirty="0"/>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l" fontAlgn="b"/>
                      <a:r>
                        <a:rPr lang="es-MX" sz="1800" u="none" strike="noStrike" dirty="0"/>
                        <a:t>Otras Entidades Paraestatales y organismos</a:t>
                      </a:r>
                      <a:endParaRPr lang="es-MX" sz="1800" b="0"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l" fontAlgn="t"/>
                      <a:r>
                        <a:rPr lang="es-MX" sz="1800" u="none" strike="noStrike" dirty="0"/>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899592" y="214290"/>
            <a:ext cx="650085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PROYECTO DEL PRESUPUESTO DE EGRESOS</a:t>
            </a:r>
          </a:p>
          <a:p>
            <a:pPr marL="457200" indent="-457200" algn="ctr"/>
            <a:r>
              <a:rPr lang="es-MX" sz="2000" b="1" dirty="0" smtClean="0">
                <a:solidFill>
                  <a:schemeClr val="tx1">
                    <a:lumMod val="65000"/>
                    <a:lumOff val="35000"/>
                  </a:schemeClr>
                </a:solidFill>
                <a:latin typeface="Arial" pitchFamily="34" charset="0"/>
                <a:cs typeface="Arial" pitchFamily="34" charset="0"/>
              </a:rPr>
              <a:t>ART. 60 Y 61 LGCG</a:t>
            </a:r>
          </a:p>
        </p:txBody>
      </p:sp>
      <p:graphicFrame>
        <p:nvGraphicFramePr>
          <p:cNvPr id="3" name="2 Tabla"/>
          <p:cNvGraphicFramePr>
            <a:graphicFrameLocks noGrp="1"/>
          </p:cNvGraphicFramePr>
          <p:nvPr>
            <p:extLst>
              <p:ext uri="{D42A27DB-BD31-4B8C-83A1-F6EECF244321}">
                <p14:modId xmlns:p14="http://schemas.microsoft.com/office/powerpoint/2010/main" xmlns="" val="2639100562"/>
              </p:ext>
            </p:extLst>
          </p:nvPr>
        </p:nvGraphicFramePr>
        <p:xfrm>
          <a:off x="395536" y="1357298"/>
          <a:ext cx="7543853" cy="2468880"/>
        </p:xfrm>
        <a:graphic>
          <a:graphicData uri="http://schemas.openxmlformats.org/drawingml/2006/table">
            <a:tbl>
              <a:tblPr>
                <a:tableStyleId>{8799B23B-EC83-4686-B30A-512413B5E67A}</a:tableStyleId>
              </a:tblPr>
              <a:tblGrid>
                <a:gridCol w="5844414"/>
                <a:gridCol w="1699439"/>
              </a:tblGrid>
              <a:tr h="0">
                <a:tc>
                  <a:txBody>
                    <a:bodyPr/>
                    <a:lstStyle/>
                    <a:p>
                      <a:pPr algn="ctr" fontAlgn="b"/>
                      <a:r>
                        <a:rPr lang="es-MX" sz="1800" b="1" u="none" strike="noStrike" dirty="0">
                          <a:latin typeface="Arial" pitchFamily="34" charset="0"/>
                          <a:cs typeface="Arial" pitchFamily="34" charset="0"/>
                        </a:rPr>
                        <a:t>Entidad Federativa/Municipio</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ctr" fontAlgn="b"/>
                      <a:r>
                        <a:rPr lang="es-MX" sz="1800" b="1" u="none" strike="noStrike">
                          <a:latin typeface="Arial" pitchFamily="34" charset="0"/>
                          <a:cs typeface="Arial" pitchFamily="34" charset="0"/>
                        </a:rPr>
                        <a:t> </a:t>
                      </a:r>
                      <a:endParaRPr lang="es-MX" sz="1800" b="1" i="0" u="none" strike="noStrike">
                        <a:solidFill>
                          <a:srgbClr val="000000"/>
                        </a:solidFill>
                        <a:latin typeface="Arial" pitchFamily="34" charset="0"/>
                        <a:cs typeface="Arial" pitchFamily="34" charset="0"/>
                      </a:endParaRPr>
                    </a:p>
                  </a:txBody>
                  <a:tcPr marL="0" marR="0" marT="0" marB="0" anchor="b">
                    <a:solidFill>
                      <a:srgbClr val="CCECFF"/>
                    </a:solidFill>
                  </a:tcPr>
                </a:tc>
              </a:tr>
              <a:tr h="321180">
                <a:tc>
                  <a:txBody>
                    <a:bodyPr/>
                    <a:lstStyle/>
                    <a:p>
                      <a:pPr algn="ctr" fontAlgn="b"/>
                      <a:r>
                        <a:rPr lang="es-MX" sz="1800" b="1" u="none" strike="noStrike" dirty="0">
                          <a:latin typeface="Arial" pitchFamily="34" charset="0"/>
                          <a:cs typeface="Arial" pitchFamily="34" charset="0"/>
                        </a:rPr>
                        <a:t>Presupuesto de Egresos para el Ejercicio Fiscal XXXX</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ctr" fontAlgn="b"/>
                      <a:r>
                        <a:rPr lang="es-MX" sz="1800" b="1" u="none" strike="noStrike">
                          <a:latin typeface="Arial" pitchFamily="34" charset="0"/>
                          <a:cs typeface="Arial" pitchFamily="34" charset="0"/>
                        </a:rPr>
                        <a:t> </a:t>
                      </a:r>
                      <a:endParaRPr lang="es-MX" sz="1800" b="1" i="0" u="none" strike="noStrike">
                        <a:solidFill>
                          <a:srgbClr val="000000"/>
                        </a:solidFill>
                        <a:latin typeface="Arial" pitchFamily="34" charset="0"/>
                        <a:cs typeface="Arial" pitchFamily="34" charset="0"/>
                      </a:endParaRPr>
                    </a:p>
                  </a:txBody>
                  <a:tcPr marL="0" marR="0" marT="0" marB="0" anchor="b">
                    <a:solidFill>
                      <a:srgbClr val="CCECFF"/>
                    </a:solidFill>
                  </a:tcPr>
                </a:tc>
              </a:tr>
              <a:tr h="201168">
                <a:tc>
                  <a:txBody>
                    <a:bodyPr/>
                    <a:lstStyle/>
                    <a:p>
                      <a:pPr algn="ctr" fontAlgn="b"/>
                      <a:r>
                        <a:rPr lang="es-MX" sz="1800" b="1" u="none" strike="noStrike" dirty="0">
                          <a:latin typeface="Arial" pitchFamily="34" charset="0"/>
                          <a:cs typeface="Arial" pitchFamily="34" charset="0"/>
                        </a:rPr>
                        <a:t>Clasificador Funcional del Gasto</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ctr" fontAlgn="b"/>
                      <a:r>
                        <a:rPr lang="es-MX" sz="1800" b="1" u="none" strike="noStrike">
                          <a:latin typeface="Arial" pitchFamily="34" charset="0"/>
                          <a:cs typeface="Arial" pitchFamily="34" charset="0"/>
                        </a:rPr>
                        <a:t>Importe</a:t>
                      </a:r>
                      <a:endParaRPr lang="es-MX" sz="1800" b="1" i="0" u="none" strike="noStrike">
                        <a:solidFill>
                          <a:srgbClr val="000000"/>
                        </a:solidFill>
                        <a:latin typeface="Arial" pitchFamily="34" charset="0"/>
                        <a:cs typeface="Arial" pitchFamily="34" charset="0"/>
                      </a:endParaRPr>
                    </a:p>
                  </a:txBody>
                  <a:tcPr marL="0" marR="0" marT="0" marB="0" anchor="b">
                    <a:solidFill>
                      <a:srgbClr val="CCECFF"/>
                    </a:solidFill>
                  </a:tcPr>
                </a:tc>
              </a:tr>
              <a:tr h="141162">
                <a:tc>
                  <a:txBody>
                    <a:bodyPr/>
                    <a:lstStyle/>
                    <a:p>
                      <a:pPr algn="ctr" fontAlgn="t"/>
                      <a:r>
                        <a:rPr lang="es-MX" sz="1800" b="1" u="none" strike="noStrike" dirty="0">
                          <a:latin typeface="Arial" pitchFamily="34" charset="0"/>
                          <a:cs typeface="Arial" pitchFamily="34" charset="0"/>
                        </a:rPr>
                        <a:t>Total</a:t>
                      </a:r>
                      <a:endParaRPr lang="es-MX" sz="1800" b="1" i="0" u="none" strike="noStrike" dirty="0">
                        <a:solidFill>
                          <a:srgbClr val="000000"/>
                        </a:solidFill>
                        <a:latin typeface="Arial" pitchFamily="34" charset="0"/>
                        <a:cs typeface="Arial" pitchFamily="34" charset="0"/>
                      </a:endParaRPr>
                    </a:p>
                  </a:txBody>
                  <a:tcPr marL="0" marR="0" marT="0" marB="0">
                    <a:solidFill>
                      <a:srgbClr val="CCECFF"/>
                    </a:solidFill>
                  </a:tcPr>
                </a:tc>
                <a:tc>
                  <a:txBody>
                    <a:bodyPr/>
                    <a:lstStyle/>
                    <a:p>
                      <a:pPr algn="just" fontAlgn="t"/>
                      <a:r>
                        <a:rPr lang="es-MX" sz="1800" b="1" u="none" strike="noStrike" dirty="0">
                          <a:latin typeface="Arial" pitchFamily="34" charset="0"/>
                          <a:cs typeface="Arial" pitchFamily="34" charset="0"/>
                        </a:rPr>
                        <a:t> </a:t>
                      </a:r>
                      <a:endParaRPr lang="es-MX" sz="1800" b="1" i="0" u="none" strike="noStrike" dirty="0">
                        <a:solidFill>
                          <a:srgbClr val="000000"/>
                        </a:solidFill>
                        <a:latin typeface="Arial" pitchFamily="34" charset="0"/>
                        <a:cs typeface="Arial" pitchFamily="34" charset="0"/>
                      </a:endParaRPr>
                    </a:p>
                  </a:txBody>
                  <a:tcPr marL="0" marR="0" marT="0" marB="0">
                    <a:solidFill>
                      <a:srgbClr val="CCECFF"/>
                    </a:solidFill>
                  </a:tcPr>
                </a:tc>
              </a:tr>
              <a:tr h="152594">
                <a:tc>
                  <a:txBody>
                    <a:bodyPr/>
                    <a:lstStyle/>
                    <a:p>
                      <a:pPr algn="just" fontAlgn="t"/>
                      <a:r>
                        <a:rPr lang="es-MX" sz="1800" u="none" strike="noStrike" dirty="0">
                          <a:latin typeface="Arial" pitchFamily="34" charset="0"/>
                          <a:cs typeface="Arial" pitchFamily="34" charset="0"/>
                        </a:rPr>
                        <a:t>Gobierno</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c>
                  <a:txBody>
                    <a:bodyPr/>
                    <a:lstStyle/>
                    <a:p>
                      <a:pPr algn="just" fontAlgn="t"/>
                      <a:r>
                        <a:rPr lang="es-MX" sz="1800" u="none" strike="noStrike">
                          <a:latin typeface="Arial" pitchFamily="34" charset="0"/>
                          <a:cs typeface="Arial" pitchFamily="34" charset="0"/>
                        </a:rPr>
                        <a:t> </a:t>
                      </a:r>
                      <a:endParaRPr lang="es-MX" sz="1800" b="0" i="0" u="none" strike="noStrike">
                        <a:solidFill>
                          <a:srgbClr val="000000"/>
                        </a:solidFill>
                        <a:latin typeface="Arial" pitchFamily="34" charset="0"/>
                        <a:cs typeface="Arial" pitchFamily="34" charset="0"/>
                      </a:endParaRPr>
                    </a:p>
                  </a:txBody>
                  <a:tcPr marL="0" marR="0" marT="0" marB="0">
                    <a:solidFill>
                      <a:srgbClr val="CCECFF"/>
                    </a:solidFill>
                  </a:tcPr>
                </a:tc>
              </a:tr>
              <a:tr h="235464">
                <a:tc>
                  <a:txBody>
                    <a:bodyPr/>
                    <a:lstStyle/>
                    <a:p>
                      <a:pPr algn="just" fontAlgn="t"/>
                      <a:r>
                        <a:rPr lang="es-MX" sz="1800" u="none" strike="noStrike" dirty="0">
                          <a:latin typeface="Arial" pitchFamily="34" charset="0"/>
                          <a:cs typeface="Arial" pitchFamily="34" charset="0"/>
                        </a:rPr>
                        <a:t>Desarrollo Social</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c>
                  <a:txBody>
                    <a:bodyPr/>
                    <a:lstStyle/>
                    <a:p>
                      <a:pPr algn="just" fontAlgn="t"/>
                      <a:r>
                        <a:rPr lang="es-MX" sz="1800" u="none" strike="noStrike" dirty="0">
                          <a:latin typeface="Arial" pitchFamily="34" charset="0"/>
                          <a:cs typeface="Arial" pitchFamily="34" charset="0"/>
                        </a:rPr>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r h="246896">
                <a:tc>
                  <a:txBody>
                    <a:bodyPr/>
                    <a:lstStyle/>
                    <a:p>
                      <a:pPr algn="just" fontAlgn="t"/>
                      <a:r>
                        <a:rPr lang="es-MX" sz="1800" u="none" strike="noStrike" dirty="0">
                          <a:latin typeface="Arial" pitchFamily="34" charset="0"/>
                          <a:cs typeface="Arial" pitchFamily="34" charset="0"/>
                        </a:rPr>
                        <a:t>Desarrollo Económico</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c>
                  <a:txBody>
                    <a:bodyPr/>
                    <a:lstStyle/>
                    <a:p>
                      <a:pPr algn="just" fontAlgn="t"/>
                      <a:r>
                        <a:rPr lang="es-MX" sz="1800" u="none" strike="noStrike">
                          <a:latin typeface="Arial" pitchFamily="34" charset="0"/>
                          <a:cs typeface="Arial" pitchFamily="34" charset="0"/>
                        </a:rPr>
                        <a:t> </a:t>
                      </a:r>
                      <a:endParaRPr lang="es-MX" sz="1800" b="0" i="0" u="none" strike="noStrike">
                        <a:solidFill>
                          <a:srgbClr val="000000"/>
                        </a:solidFill>
                        <a:latin typeface="Arial" pitchFamily="34" charset="0"/>
                        <a:cs typeface="Arial" pitchFamily="34" charset="0"/>
                      </a:endParaRPr>
                    </a:p>
                  </a:txBody>
                  <a:tcPr marL="0" marR="0" marT="0" marB="0">
                    <a:solidFill>
                      <a:srgbClr val="CCECFF"/>
                    </a:solidFill>
                  </a:tcPr>
                </a:tc>
              </a:tr>
              <a:tr h="250747">
                <a:tc>
                  <a:txBody>
                    <a:bodyPr/>
                    <a:lstStyle/>
                    <a:p>
                      <a:pPr algn="just" fontAlgn="t"/>
                      <a:r>
                        <a:rPr lang="es-MX" sz="1800" u="none" strike="noStrike" dirty="0">
                          <a:latin typeface="Arial" pitchFamily="34" charset="0"/>
                          <a:cs typeface="Arial" pitchFamily="34" charset="0"/>
                        </a:rPr>
                        <a:t>Otras no clasificadas en funciones anteriores</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c>
                  <a:txBody>
                    <a:bodyPr/>
                    <a:lstStyle/>
                    <a:p>
                      <a:pPr algn="just" fontAlgn="t"/>
                      <a:r>
                        <a:rPr lang="es-MX" sz="1800" u="none" strike="noStrike" dirty="0">
                          <a:latin typeface="Arial" pitchFamily="34" charset="0"/>
                          <a:cs typeface="Arial" pitchFamily="34" charset="0"/>
                        </a:rPr>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xmlns="" val="604728967"/>
              </p:ext>
            </p:extLst>
          </p:nvPr>
        </p:nvGraphicFramePr>
        <p:xfrm>
          <a:off x="395536" y="4223404"/>
          <a:ext cx="7608330" cy="1920240"/>
        </p:xfrm>
        <a:graphic>
          <a:graphicData uri="http://schemas.openxmlformats.org/drawingml/2006/table">
            <a:tbl>
              <a:tblPr>
                <a:tableStyleId>{ED083AE6-46FA-4A59-8FB0-9F97EB10719F}</a:tableStyleId>
              </a:tblPr>
              <a:tblGrid>
                <a:gridCol w="5894365"/>
                <a:gridCol w="1713965"/>
              </a:tblGrid>
              <a:tr h="167473">
                <a:tc>
                  <a:txBody>
                    <a:bodyPr/>
                    <a:lstStyle/>
                    <a:p>
                      <a:pPr algn="ctr" fontAlgn="b"/>
                      <a:r>
                        <a:rPr lang="es-MX" sz="1800" b="1" u="none" strike="noStrike" dirty="0">
                          <a:latin typeface="Arial" pitchFamily="34" charset="0"/>
                          <a:cs typeface="Arial" pitchFamily="34" charset="0"/>
                        </a:rPr>
                        <a:t>Entidad Federativa/Municipio</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ctr" fontAlgn="b"/>
                      <a:r>
                        <a:rPr lang="es-MX" sz="1800" b="1" u="none" strike="noStrike">
                          <a:latin typeface="Arial" pitchFamily="34" charset="0"/>
                          <a:cs typeface="Arial" pitchFamily="34" charset="0"/>
                        </a:rPr>
                        <a:t> </a:t>
                      </a:r>
                      <a:endParaRPr lang="es-MX" sz="1800" b="1" i="0" u="none" strike="noStrike">
                        <a:solidFill>
                          <a:srgbClr val="000000"/>
                        </a:solidFill>
                        <a:latin typeface="Arial" pitchFamily="34" charset="0"/>
                        <a:cs typeface="Arial" pitchFamily="34" charset="0"/>
                      </a:endParaRPr>
                    </a:p>
                  </a:txBody>
                  <a:tcPr marL="0" marR="0" marT="0" marB="0" anchor="b">
                    <a:solidFill>
                      <a:srgbClr val="CCECFF"/>
                    </a:solidFill>
                  </a:tcPr>
                </a:tc>
              </a:tr>
              <a:tr h="167473">
                <a:tc>
                  <a:txBody>
                    <a:bodyPr/>
                    <a:lstStyle/>
                    <a:p>
                      <a:pPr algn="ctr" fontAlgn="b"/>
                      <a:r>
                        <a:rPr lang="es-MX" sz="1800" b="1" u="none" strike="noStrike" dirty="0">
                          <a:latin typeface="Arial" pitchFamily="34" charset="0"/>
                          <a:cs typeface="Arial" pitchFamily="34" charset="0"/>
                        </a:rPr>
                        <a:t>Presupuesto de Egresos para el Ejercicio Fiscal XXXX</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ctr" fontAlgn="b"/>
                      <a:r>
                        <a:rPr lang="es-MX" sz="1800" b="1" u="none" strike="noStrike" dirty="0">
                          <a:latin typeface="Arial" pitchFamily="34" charset="0"/>
                          <a:cs typeface="Arial" pitchFamily="34" charset="0"/>
                        </a:rPr>
                        <a:t> </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r>
              <a:tr h="167473">
                <a:tc>
                  <a:txBody>
                    <a:bodyPr/>
                    <a:lstStyle/>
                    <a:p>
                      <a:pPr algn="ctr" fontAlgn="b"/>
                      <a:r>
                        <a:rPr lang="es-MX" sz="1800" b="1" u="none" strike="noStrike" dirty="0">
                          <a:latin typeface="Arial" pitchFamily="34" charset="0"/>
                          <a:cs typeface="Arial" pitchFamily="34" charset="0"/>
                        </a:rPr>
                        <a:t>Clasificación por Tipo de Gasto</a:t>
                      </a:r>
                      <a:endParaRPr lang="es-MX" sz="1800" b="1" i="0" u="none" strike="noStrike" dirty="0">
                        <a:solidFill>
                          <a:srgbClr val="000000"/>
                        </a:solidFill>
                        <a:latin typeface="Arial" pitchFamily="34" charset="0"/>
                        <a:cs typeface="Arial" pitchFamily="34" charset="0"/>
                      </a:endParaRPr>
                    </a:p>
                  </a:txBody>
                  <a:tcPr marL="0" marR="0" marT="0" marB="0" anchor="b">
                    <a:solidFill>
                      <a:srgbClr val="CCECFF"/>
                    </a:solidFill>
                  </a:tcPr>
                </a:tc>
                <a:tc>
                  <a:txBody>
                    <a:bodyPr/>
                    <a:lstStyle/>
                    <a:p>
                      <a:pPr algn="ctr" fontAlgn="b"/>
                      <a:r>
                        <a:rPr lang="es-MX" sz="1800" b="1" u="none" strike="noStrike">
                          <a:latin typeface="Arial" pitchFamily="34" charset="0"/>
                          <a:cs typeface="Arial" pitchFamily="34" charset="0"/>
                        </a:rPr>
                        <a:t>Importe</a:t>
                      </a:r>
                      <a:endParaRPr lang="es-MX" sz="1800" b="1" i="0" u="none" strike="noStrike">
                        <a:solidFill>
                          <a:srgbClr val="000000"/>
                        </a:solidFill>
                        <a:latin typeface="Arial" pitchFamily="34" charset="0"/>
                        <a:cs typeface="Arial" pitchFamily="34" charset="0"/>
                      </a:endParaRPr>
                    </a:p>
                  </a:txBody>
                  <a:tcPr marL="0" marR="0" marT="0" marB="0" anchor="b">
                    <a:solidFill>
                      <a:srgbClr val="CCECFF"/>
                    </a:solidFill>
                  </a:tcPr>
                </a:tc>
              </a:tr>
              <a:tr h="167473">
                <a:tc>
                  <a:txBody>
                    <a:bodyPr/>
                    <a:lstStyle/>
                    <a:p>
                      <a:pPr algn="ctr" fontAlgn="t"/>
                      <a:r>
                        <a:rPr lang="es-MX" sz="1800" b="1" u="none" strike="noStrike" dirty="0">
                          <a:latin typeface="Arial" pitchFamily="34" charset="0"/>
                          <a:cs typeface="Arial" pitchFamily="34" charset="0"/>
                        </a:rPr>
                        <a:t>Total</a:t>
                      </a:r>
                      <a:endParaRPr lang="es-MX" sz="1800" b="1" i="0" u="none" strike="noStrike" dirty="0">
                        <a:solidFill>
                          <a:srgbClr val="000000"/>
                        </a:solidFill>
                        <a:latin typeface="Arial" pitchFamily="34" charset="0"/>
                        <a:cs typeface="Arial" pitchFamily="34" charset="0"/>
                      </a:endParaRPr>
                    </a:p>
                  </a:txBody>
                  <a:tcPr marL="0" marR="0" marT="0" marB="0">
                    <a:solidFill>
                      <a:srgbClr val="CCECFF"/>
                    </a:solidFill>
                  </a:tcPr>
                </a:tc>
                <a:tc>
                  <a:txBody>
                    <a:bodyPr/>
                    <a:lstStyle/>
                    <a:p>
                      <a:pPr algn="just" fontAlgn="t"/>
                      <a:r>
                        <a:rPr lang="es-MX" sz="1800" b="1" u="none" strike="noStrike" dirty="0">
                          <a:latin typeface="Arial" pitchFamily="34" charset="0"/>
                          <a:cs typeface="Arial" pitchFamily="34" charset="0"/>
                        </a:rPr>
                        <a:t> </a:t>
                      </a:r>
                      <a:endParaRPr lang="es-MX" sz="1800" b="1" i="0" u="none" strike="noStrike" dirty="0">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just" fontAlgn="t"/>
                      <a:r>
                        <a:rPr lang="es-MX" sz="1800" u="none" strike="noStrike" dirty="0">
                          <a:latin typeface="Arial" pitchFamily="34" charset="0"/>
                          <a:cs typeface="Arial" pitchFamily="34" charset="0"/>
                        </a:rPr>
                        <a:t>Gasto Corriente</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c>
                  <a:txBody>
                    <a:bodyPr/>
                    <a:lstStyle/>
                    <a:p>
                      <a:pPr algn="just" fontAlgn="t"/>
                      <a:r>
                        <a:rPr lang="es-MX" sz="1800" u="none" strike="noStrike" dirty="0">
                          <a:latin typeface="Arial" pitchFamily="34" charset="0"/>
                          <a:cs typeface="Arial" pitchFamily="34" charset="0"/>
                        </a:rPr>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r h="167473">
                <a:tc>
                  <a:txBody>
                    <a:bodyPr/>
                    <a:lstStyle/>
                    <a:p>
                      <a:pPr algn="just" fontAlgn="t"/>
                      <a:r>
                        <a:rPr lang="es-MX" sz="1800" u="none" strike="noStrike">
                          <a:latin typeface="Arial" pitchFamily="34" charset="0"/>
                          <a:cs typeface="Arial" pitchFamily="34" charset="0"/>
                        </a:rPr>
                        <a:t>Gasto de Capital</a:t>
                      </a:r>
                      <a:endParaRPr lang="es-MX" sz="1800" b="0" i="0" u="none" strike="noStrike">
                        <a:solidFill>
                          <a:srgbClr val="000000"/>
                        </a:solidFill>
                        <a:latin typeface="Arial" pitchFamily="34" charset="0"/>
                        <a:cs typeface="Arial" pitchFamily="34" charset="0"/>
                      </a:endParaRPr>
                    </a:p>
                  </a:txBody>
                  <a:tcPr marL="0" marR="0" marT="0" marB="0">
                    <a:solidFill>
                      <a:srgbClr val="CCECFF"/>
                    </a:solidFill>
                  </a:tcPr>
                </a:tc>
                <a:tc>
                  <a:txBody>
                    <a:bodyPr/>
                    <a:lstStyle/>
                    <a:p>
                      <a:pPr algn="just" fontAlgn="t"/>
                      <a:r>
                        <a:rPr lang="es-MX" sz="1800" u="none" strike="noStrike">
                          <a:latin typeface="Arial" pitchFamily="34" charset="0"/>
                          <a:cs typeface="Arial" pitchFamily="34" charset="0"/>
                        </a:rPr>
                        <a:t> </a:t>
                      </a:r>
                      <a:endParaRPr lang="es-MX" sz="1800" b="0" i="0" u="none" strike="noStrike">
                        <a:solidFill>
                          <a:srgbClr val="000000"/>
                        </a:solidFill>
                        <a:latin typeface="Arial" pitchFamily="34" charset="0"/>
                        <a:cs typeface="Arial" pitchFamily="34" charset="0"/>
                      </a:endParaRPr>
                    </a:p>
                  </a:txBody>
                  <a:tcPr marL="0" marR="0" marT="0" marB="0">
                    <a:solidFill>
                      <a:srgbClr val="CCECFF"/>
                    </a:solidFill>
                  </a:tcPr>
                </a:tc>
              </a:tr>
              <a:tr h="175846">
                <a:tc>
                  <a:txBody>
                    <a:bodyPr/>
                    <a:lstStyle/>
                    <a:p>
                      <a:pPr algn="just" fontAlgn="t"/>
                      <a:r>
                        <a:rPr lang="es-MX" sz="1800" u="none" strike="noStrike">
                          <a:latin typeface="Arial" pitchFamily="34" charset="0"/>
                          <a:cs typeface="Arial" pitchFamily="34" charset="0"/>
                        </a:rPr>
                        <a:t>Amortización de la deuda y disminución de pasivos</a:t>
                      </a:r>
                      <a:endParaRPr lang="es-MX" sz="1800" b="0" i="0" u="none" strike="noStrike">
                        <a:solidFill>
                          <a:srgbClr val="000000"/>
                        </a:solidFill>
                        <a:latin typeface="Arial" pitchFamily="34" charset="0"/>
                        <a:cs typeface="Arial" pitchFamily="34" charset="0"/>
                      </a:endParaRPr>
                    </a:p>
                  </a:txBody>
                  <a:tcPr marL="0" marR="0" marT="0" marB="0">
                    <a:solidFill>
                      <a:srgbClr val="CCECFF"/>
                    </a:solidFill>
                  </a:tcPr>
                </a:tc>
                <a:tc>
                  <a:txBody>
                    <a:bodyPr/>
                    <a:lstStyle/>
                    <a:p>
                      <a:pPr algn="just" fontAlgn="t"/>
                      <a:r>
                        <a:rPr lang="es-MX" sz="1800" u="none" strike="noStrike" dirty="0">
                          <a:latin typeface="Arial" pitchFamily="34" charset="0"/>
                          <a:cs typeface="Arial" pitchFamily="34" charset="0"/>
                        </a:rPr>
                        <a:t> </a:t>
                      </a:r>
                      <a:endParaRPr lang="es-MX" sz="1800" b="0" i="0" u="none" strike="noStrike" dirty="0">
                        <a:solidFill>
                          <a:srgbClr val="000000"/>
                        </a:solidFill>
                        <a:latin typeface="Arial" pitchFamily="34" charset="0"/>
                        <a:cs typeface="Arial" pitchFamily="34" charset="0"/>
                      </a:endParaRPr>
                    </a:p>
                  </a:txBody>
                  <a:tcPr marL="0" marR="0" marT="0" marB="0">
                    <a:solidFill>
                      <a:srgbClr val="CCECFF"/>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redondeado"/>
          <p:cNvSpPr/>
          <p:nvPr/>
        </p:nvSpPr>
        <p:spPr>
          <a:xfrm>
            <a:off x="1475656" y="357166"/>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200" b="1" dirty="0" smtClean="0">
                <a:solidFill>
                  <a:schemeClr val="tx1">
                    <a:lumMod val="65000"/>
                    <a:lumOff val="35000"/>
                  </a:schemeClr>
                </a:solidFill>
                <a:latin typeface="Arial" pitchFamily="34" charset="0"/>
                <a:cs typeface="Arial" pitchFamily="34" charset="0"/>
              </a:rPr>
              <a:t>LA TRANSPARENCIA</a:t>
            </a:r>
            <a:endParaRPr lang="es-MX" sz="2200" b="1" dirty="0">
              <a:solidFill>
                <a:schemeClr val="tx1">
                  <a:lumMod val="65000"/>
                  <a:lumOff val="35000"/>
                </a:schemeClr>
              </a:solidFill>
              <a:latin typeface="Arial" pitchFamily="34" charset="0"/>
              <a:cs typeface="Arial" pitchFamily="34" charset="0"/>
            </a:endParaRPr>
          </a:p>
        </p:txBody>
      </p:sp>
      <p:sp>
        <p:nvSpPr>
          <p:cNvPr id="11" name="Content Placeholder 2"/>
          <p:cNvSpPr txBox="1">
            <a:spLocks/>
          </p:cNvSpPr>
          <p:nvPr/>
        </p:nvSpPr>
        <p:spPr>
          <a:xfrm>
            <a:off x="395536" y="1798653"/>
            <a:ext cx="7458052" cy="3916363"/>
          </a:xfrm>
          <a:prstGeom prst="rect">
            <a:avLst/>
          </a:prstGeom>
        </p:spPr>
        <p:txBody>
          <a:bodyPr vert="horz" lIns="91440" tIns="45720" rIns="91440" bIns="45720" rtlCol="0">
            <a:normAutofit/>
          </a:bodyPr>
          <a:lstStyle/>
          <a:p>
            <a:pPr marL="266700" indent="-266700" algn="just">
              <a:buFont typeface="Wingdings" pitchFamily="2" charset="2"/>
              <a:buChar char="ü"/>
            </a:pPr>
            <a:r>
              <a:rPr lang="es-ES" sz="2400" dirty="0" smtClean="0">
                <a:latin typeface="Arial" pitchFamily="34" charset="0"/>
                <a:cs typeface="Arial" pitchFamily="34" charset="0"/>
              </a:rPr>
              <a:t>Representa un mecanismo para ejercer de una manera mas eficaz el derecho al acceso a la información pública gubernamental.</a:t>
            </a:r>
          </a:p>
          <a:p>
            <a:pPr algn="just">
              <a:buFont typeface="Wingdings" pitchFamily="2" charset="2"/>
              <a:buChar char="ü"/>
            </a:pPr>
            <a:endParaRPr lang="es-ES" sz="2400" dirty="0" smtClean="0">
              <a:latin typeface="Arial" pitchFamily="34" charset="0"/>
              <a:cs typeface="Arial" pitchFamily="34" charset="0"/>
            </a:endParaRPr>
          </a:p>
          <a:p>
            <a:pPr marL="266700" indent="-266700" algn="just">
              <a:buFont typeface="Wingdings" pitchFamily="2" charset="2"/>
              <a:buChar char="ü"/>
            </a:pPr>
            <a:r>
              <a:rPr lang="es-ES" sz="2400" dirty="0" smtClean="0">
                <a:latin typeface="Arial" pitchFamily="34" charset="0"/>
                <a:cs typeface="Arial" pitchFamily="34" charset="0"/>
              </a:rPr>
              <a:t>Constituye uno de los pilares de la rendición de cuentas.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899592" y="285728"/>
            <a:ext cx="6715172"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PROYECTO DEL PRESUPUESTO DE EGRESOS</a:t>
            </a:r>
          </a:p>
          <a:p>
            <a:pPr marL="457200" indent="-457200" algn="ctr"/>
            <a:r>
              <a:rPr lang="es-MX" sz="2000" b="1" dirty="0" smtClean="0">
                <a:solidFill>
                  <a:schemeClr val="tx1">
                    <a:lumMod val="65000"/>
                    <a:lumOff val="35000"/>
                  </a:schemeClr>
                </a:solidFill>
                <a:latin typeface="Arial" pitchFamily="34" charset="0"/>
                <a:cs typeface="Arial" pitchFamily="34" charset="0"/>
              </a:rPr>
              <a:t>ART. 60 Y 61 LGCG</a:t>
            </a:r>
          </a:p>
        </p:txBody>
      </p:sp>
      <p:graphicFrame>
        <p:nvGraphicFramePr>
          <p:cNvPr id="3" name="2 Tabla"/>
          <p:cNvGraphicFramePr>
            <a:graphicFrameLocks noGrp="1"/>
          </p:cNvGraphicFramePr>
          <p:nvPr>
            <p:extLst>
              <p:ext uri="{D42A27DB-BD31-4B8C-83A1-F6EECF244321}">
                <p14:modId xmlns:p14="http://schemas.microsoft.com/office/powerpoint/2010/main" xmlns="" val="4171182692"/>
              </p:ext>
            </p:extLst>
          </p:nvPr>
        </p:nvGraphicFramePr>
        <p:xfrm>
          <a:off x="395536" y="1357298"/>
          <a:ext cx="7615291" cy="1219200"/>
        </p:xfrm>
        <a:graphic>
          <a:graphicData uri="http://schemas.openxmlformats.org/drawingml/2006/table">
            <a:tbl>
              <a:tblPr>
                <a:tableStyleId>{FABFCF23-3B69-468F-B69F-88F6DE6A72F2}</a:tableStyleId>
              </a:tblPr>
              <a:tblGrid>
                <a:gridCol w="7615291"/>
              </a:tblGrid>
              <a:tr h="190500">
                <a:tc>
                  <a:txBody>
                    <a:bodyPr/>
                    <a:lstStyle/>
                    <a:p>
                      <a:pPr algn="ctr" fontAlgn="b"/>
                      <a:r>
                        <a:rPr lang="es-MX" sz="2000" b="1" u="none" strike="noStrike" dirty="0">
                          <a:latin typeface="Arial" pitchFamily="34" charset="0"/>
                          <a:cs typeface="Arial" pitchFamily="34" charset="0"/>
                        </a:rPr>
                        <a:t>Entidad Federativa/Municipio</a:t>
                      </a:r>
                      <a:endParaRPr lang="es-MX" sz="2000" b="1" i="0" u="none" strike="noStrike" dirty="0">
                        <a:solidFill>
                          <a:srgbClr val="000000"/>
                        </a:solidFill>
                        <a:latin typeface="Arial" pitchFamily="34" charset="0"/>
                        <a:cs typeface="Arial" pitchFamily="34" charset="0"/>
                      </a:endParaRPr>
                    </a:p>
                  </a:txBody>
                  <a:tcPr marL="0" marR="0" marT="0" marB="0" anchor="b">
                    <a:solidFill>
                      <a:srgbClr val="CCECFF"/>
                    </a:solidFill>
                  </a:tcPr>
                </a:tc>
              </a:tr>
              <a:tr h="190500">
                <a:tc>
                  <a:txBody>
                    <a:bodyPr/>
                    <a:lstStyle/>
                    <a:p>
                      <a:pPr algn="ctr" fontAlgn="b"/>
                      <a:r>
                        <a:rPr lang="es-MX" sz="2000" b="1" u="none" strike="noStrike" dirty="0">
                          <a:latin typeface="Arial" pitchFamily="34" charset="0"/>
                          <a:cs typeface="Arial" pitchFamily="34" charset="0"/>
                        </a:rPr>
                        <a:t>Presupuesto de Egresos para el Ejercicio Fiscal XXXX</a:t>
                      </a:r>
                      <a:endParaRPr lang="es-MX" sz="2000" b="1" i="0" u="none" strike="noStrike" dirty="0">
                        <a:solidFill>
                          <a:srgbClr val="000000"/>
                        </a:solidFill>
                        <a:latin typeface="Arial" pitchFamily="34" charset="0"/>
                        <a:cs typeface="Arial" pitchFamily="34" charset="0"/>
                      </a:endParaRPr>
                    </a:p>
                  </a:txBody>
                  <a:tcPr marL="0" marR="0" marT="0" marB="0" anchor="b">
                    <a:solidFill>
                      <a:srgbClr val="CCECFF"/>
                    </a:solidFill>
                  </a:tcPr>
                </a:tc>
              </a:tr>
              <a:tr h="190500">
                <a:tc>
                  <a:txBody>
                    <a:bodyPr/>
                    <a:lstStyle/>
                    <a:p>
                      <a:pPr algn="ctr" fontAlgn="b"/>
                      <a:r>
                        <a:rPr lang="es-MX" sz="2000" u="none" strike="noStrike" dirty="0">
                          <a:latin typeface="Arial" pitchFamily="34" charset="0"/>
                          <a:cs typeface="Arial" pitchFamily="34" charset="0"/>
                        </a:rPr>
                        <a:t>Prioridades de Gasto</a:t>
                      </a:r>
                      <a:endParaRPr lang="es-MX" sz="2000" b="0" i="0" u="none" strike="noStrike" dirty="0">
                        <a:solidFill>
                          <a:srgbClr val="000000"/>
                        </a:solidFill>
                        <a:latin typeface="Arial" pitchFamily="34" charset="0"/>
                        <a:cs typeface="Arial" pitchFamily="34" charset="0"/>
                      </a:endParaRPr>
                    </a:p>
                  </a:txBody>
                  <a:tcPr marL="0" marR="0" marT="0" marB="0" anchor="b">
                    <a:solidFill>
                      <a:srgbClr val="CCECFF"/>
                    </a:solidFill>
                  </a:tcPr>
                </a:tc>
              </a:tr>
              <a:tr h="190500">
                <a:tc>
                  <a:txBody>
                    <a:bodyPr/>
                    <a:lstStyle/>
                    <a:p>
                      <a:pPr algn="ctr" fontAlgn="t"/>
                      <a:r>
                        <a:rPr lang="es-MX" sz="2000" u="none" strike="noStrike" dirty="0" smtClean="0">
                          <a:latin typeface="Arial" pitchFamily="34" charset="0"/>
                          <a:cs typeface="Arial" pitchFamily="34" charset="0"/>
                        </a:rPr>
                        <a:t>Desarrollo social</a:t>
                      </a:r>
                      <a:r>
                        <a:rPr lang="es-MX" sz="2000" u="none" strike="noStrike" dirty="0">
                          <a:latin typeface="Arial" pitchFamily="34" charset="0"/>
                          <a:cs typeface="Arial" pitchFamily="34" charset="0"/>
                        </a:rPr>
                        <a:t> </a:t>
                      </a:r>
                      <a:endParaRPr lang="es-MX" sz="2000" b="0" i="0" u="none" strike="noStrike" dirty="0">
                        <a:solidFill>
                          <a:srgbClr val="000000"/>
                        </a:solidFill>
                        <a:latin typeface="Arial" pitchFamily="34" charset="0"/>
                        <a:cs typeface="Arial" pitchFamily="34" charset="0"/>
                      </a:endParaRPr>
                    </a:p>
                  </a:txBody>
                  <a:tcPr marL="0" marR="0" marT="0" marB="0">
                    <a:solidFill>
                      <a:srgbClr val="CCECFF"/>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xmlns="" val="3846134689"/>
              </p:ext>
            </p:extLst>
          </p:nvPr>
        </p:nvGraphicFramePr>
        <p:xfrm>
          <a:off x="395536" y="2995618"/>
          <a:ext cx="7683042" cy="1219200"/>
        </p:xfrm>
        <a:graphic>
          <a:graphicData uri="http://schemas.openxmlformats.org/drawingml/2006/table">
            <a:tbl>
              <a:tblPr>
                <a:tableStyleId>{5DA37D80-6434-44D0-A028-1B22A696006F}</a:tableStyleId>
              </a:tblPr>
              <a:tblGrid>
                <a:gridCol w="7683042"/>
              </a:tblGrid>
              <a:tr h="190500">
                <a:tc>
                  <a:txBody>
                    <a:bodyPr/>
                    <a:lstStyle/>
                    <a:p>
                      <a:pPr algn="ctr" fontAlgn="b"/>
                      <a:r>
                        <a:rPr lang="es-MX" sz="2000" b="1" u="none" strike="noStrike" dirty="0">
                          <a:latin typeface="Arial" pitchFamily="34" charset="0"/>
                          <a:cs typeface="Arial" pitchFamily="34" charset="0"/>
                        </a:rPr>
                        <a:t>Entidad Federativa/Municipio</a:t>
                      </a:r>
                      <a:endParaRPr lang="es-MX" sz="2000" b="1" i="0" u="none" strike="noStrike" dirty="0">
                        <a:solidFill>
                          <a:srgbClr val="000000"/>
                        </a:solidFill>
                        <a:latin typeface="Arial" pitchFamily="34" charset="0"/>
                        <a:cs typeface="Arial" pitchFamily="34" charset="0"/>
                      </a:endParaRPr>
                    </a:p>
                  </a:txBody>
                  <a:tcPr marL="0" marR="0" marT="0" marB="0" anchor="b">
                    <a:solidFill>
                      <a:srgbClr val="CCECFF"/>
                    </a:solidFill>
                  </a:tcPr>
                </a:tc>
              </a:tr>
              <a:tr h="190500">
                <a:tc>
                  <a:txBody>
                    <a:bodyPr/>
                    <a:lstStyle/>
                    <a:p>
                      <a:pPr algn="ctr" fontAlgn="b"/>
                      <a:r>
                        <a:rPr lang="es-MX" sz="2000" b="1" u="none" strike="noStrike" dirty="0">
                          <a:latin typeface="Arial" pitchFamily="34" charset="0"/>
                          <a:cs typeface="Arial" pitchFamily="34" charset="0"/>
                        </a:rPr>
                        <a:t>Presupuesto de Egresos para el Ejercicio Fiscal </a:t>
                      </a:r>
                      <a:r>
                        <a:rPr lang="es-MX" sz="2000" b="1" u="none" strike="noStrike" dirty="0" smtClean="0">
                          <a:latin typeface="Arial" pitchFamily="34" charset="0"/>
                          <a:cs typeface="Arial" pitchFamily="34" charset="0"/>
                        </a:rPr>
                        <a:t>XXXX</a:t>
                      </a:r>
                    </a:p>
                  </a:txBody>
                  <a:tcPr marL="0" marR="0" marT="0" marB="0" anchor="b">
                    <a:solidFill>
                      <a:srgbClr val="CCECFF"/>
                    </a:solidFill>
                  </a:tcPr>
                </a:tc>
              </a:tr>
              <a:tr h="190500">
                <a:tc>
                  <a:txBody>
                    <a:bodyPr/>
                    <a:lstStyle/>
                    <a:p>
                      <a:pPr algn="ctr" fontAlgn="b"/>
                      <a:r>
                        <a:rPr lang="es-MX" sz="2000" u="none" strike="noStrike" dirty="0">
                          <a:latin typeface="Arial" pitchFamily="34" charset="0"/>
                          <a:cs typeface="Arial" pitchFamily="34" charset="0"/>
                        </a:rPr>
                        <a:t>Programas y Proyectos</a:t>
                      </a:r>
                      <a:endParaRPr lang="es-MX" sz="2000" b="0" i="0" u="none" strike="noStrike" dirty="0">
                        <a:solidFill>
                          <a:srgbClr val="000000"/>
                        </a:solidFill>
                        <a:latin typeface="Arial" pitchFamily="34" charset="0"/>
                        <a:cs typeface="Arial" pitchFamily="34" charset="0"/>
                      </a:endParaRPr>
                    </a:p>
                  </a:txBody>
                  <a:tcPr marL="0" marR="0" marT="0" marB="0" anchor="b">
                    <a:solidFill>
                      <a:srgbClr val="CCECFF"/>
                    </a:solidFill>
                  </a:tcPr>
                </a:tc>
              </a:tr>
              <a:tr h="190500">
                <a:tc>
                  <a:txBody>
                    <a:bodyPr/>
                    <a:lstStyle/>
                    <a:p>
                      <a:pPr algn="ctr" fontAlgn="t"/>
                      <a:r>
                        <a:rPr lang="es-MX" sz="2000" u="none" strike="noStrike" dirty="0" smtClean="0">
                          <a:latin typeface="Arial" pitchFamily="34" charset="0"/>
                          <a:cs typeface="Arial" pitchFamily="34" charset="0"/>
                        </a:rPr>
                        <a:t>Programas específicos</a:t>
                      </a:r>
                      <a:r>
                        <a:rPr lang="es-MX" sz="2000" u="none" strike="noStrike" dirty="0">
                          <a:latin typeface="Arial" pitchFamily="34" charset="0"/>
                          <a:cs typeface="Arial" pitchFamily="34" charset="0"/>
                        </a:rPr>
                        <a:t> </a:t>
                      </a:r>
                      <a:endParaRPr lang="es-MX" sz="2000" b="0" i="0" u="none" strike="noStrike" dirty="0">
                        <a:solidFill>
                          <a:srgbClr val="000000"/>
                        </a:solidFill>
                        <a:latin typeface="Arial" pitchFamily="34" charset="0"/>
                        <a:cs typeface="Arial" pitchFamily="34" charset="0"/>
                      </a:endParaRPr>
                    </a:p>
                  </a:txBody>
                  <a:tcPr marL="0" marR="0" marT="0" marB="0">
                    <a:solidFill>
                      <a:srgbClr val="CCECFF"/>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xmlns="" val="3929341025"/>
              </p:ext>
            </p:extLst>
          </p:nvPr>
        </p:nvGraphicFramePr>
        <p:xfrm>
          <a:off x="395536" y="4624292"/>
          <a:ext cx="7500933" cy="1519352"/>
        </p:xfrm>
        <a:graphic>
          <a:graphicData uri="http://schemas.openxmlformats.org/drawingml/2006/table">
            <a:tbl>
              <a:tblPr/>
              <a:tblGrid>
                <a:gridCol w="3084462"/>
                <a:gridCol w="2313389"/>
                <a:gridCol w="1051541"/>
                <a:gridCol w="1051541"/>
              </a:tblGrid>
              <a:tr h="410186">
                <a:tc gridSpan="4">
                  <a:txBody>
                    <a:bodyPr/>
                    <a:lstStyle/>
                    <a:p>
                      <a:pPr algn="ctr" fontAlgn="b"/>
                      <a:r>
                        <a:rPr lang="es-MX" sz="2000" b="1" i="0" u="none" strike="noStrike" dirty="0">
                          <a:solidFill>
                            <a:srgbClr val="000000"/>
                          </a:solidFill>
                          <a:latin typeface="+mn-lt"/>
                        </a:rPr>
                        <a:t>Entidad Federativa/Municipio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r>
              <a:tr h="410186">
                <a:tc gridSpan="4">
                  <a:txBody>
                    <a:bodyPr/>
                    <a:lstStyle/>
                    <a:p>
                      <a:pPr algn="ctr" fontAlgn="b"/>
                      <a:r>
                        <a:rPr lang="es-MX" sz="2000" b="1" i="0" u="none" strike="noStrike" dirty="0">
                          <a:solidFill>
                            <a:srgbClr val="000000"/>
                          </a:solidFill>
                          <a:latin typeface="+mn-lt"/>
                        </a:rPr>
                        <a:t>Analítico de plazas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r>
              <a:tr h="394180">
                <a:tc rowSpan="2">
                  <a:txBody>
                    <a:bodyPr/>
                    <a:lstStyle/>
                    <a:p>
                      <a:pPr algn="ctr" fontAlgn="ctr"/>
                      <a:r>
                        <a:rPr lang="es-MX" sz="2000" b="0" i="0" u="none" strike="noStrike" dirty="0">
                          <a:solidFill>
                            <a:srgbClr val="000000"/>
                          </a:solidFill>
                          <a:latin typeface="+mn-lt"/>
                        </a:rPr>
                        <a:t>Plaza/puesto</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2000" b="0" i="0" u="none" strike="noStrike" dirty="0">
                          <a:solidFill>
                            <a:srgbClr val="000000"/>
                          </a:solidFill>
                          <a:latin typeface="+mn-lt"/>
                        </a:rPr>
                        <a:t>Número de plazas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gridSpan="2">
                  <a:txBody>
                    <a:bodyPr/>
                    <a:lstStyle/>
                    <a:p>
                      <a:pPr algn="ctr" fontAlgn="t"/>
                      <a:r>
                        <a:rPr lang="es-MX" sz="2000" b="0" i="0" u="none" strike="noStrike" dirty="0">
                          <a:solidFill>
                            <a:srgbClr val="000000"/>
                          </a:solidFill>
                          <a:latin typeface="+mn-lt"/>
                        </a:rPr>
                        <a:t>Remuneraciones</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r>
              <a:tr h="285646">
                <a:tc vMerge="1">
                  <a:txBody>
                    <a:bodyPr/>
                    <a:lstStyle/>
                    <a:p>
                      <a:endParaRPr lang="es-MX"/>
                    </a:p>
                  </a:txBody>
                  <a:tcPr/>
                </a:tc>
                <a:tc vMerge="1">
                  <a:txBody>
                    <a:bodyPr/>
                    <a:lstStyle/>
                    <a:p>
                      <a:endParaRPr lang="es-MX"/>
                    </a:p>
                  </a:txBody>
                  <a:tcPr/>
                </a:tc>
                <a:tc>
                  <a:txBody>
                    <a:bodyPr/>
                    <a:lstStyle/>
                    <a:p>
                      <a:pPr algn="ctr" fontAlgn="t"/>
                      <a:r>
                        <a:rPr lang="es-MX" sz="2000" b="0" i="0" u="none" strike="noStrike">
                          <a:solidFill>
                            <a:srgbClr val="000000"/>
                          </a:solidFill>
                          <a:latin typeface="+mn-lt"/>
                        </a:rPr>
                        <a:t>De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2000" b="0" i="0" u="none" strike="noStrike" dirty="0">
                          <a:solidFill>
                            <a:srgbClr val="000000"/>
                          </a:solidFill>
                          <a:latin typeface="+mn-lt"/>
                        </a:rPr>
                        <a:t>hasta</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857356" y="214290"/>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PRESUPUESTO CIUDADANO </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62</a:t>
            </a:r>
          </a:p>
        </p:txBody>
      </p:sp>
      <p:sp>
        <p:nvSpPr>
          <p:cNvPr id="9" name="8 CuadroTexto"/>
          <p:cNvSpPr txBox="1"/>
          <p:nvPr/>
        </p:nvSpPr>
        <p:spPr>
          <a:xfrm>
            <a:off x="107504" y="1057991"/>
            <a:ext cx="8064896" cy="2862322"/>
          </a:xfrm>
          <a:prstGeom prst="rect">
            <a:avLst/>
          </a:prstGeom>
          <a:noFill/>
        </p:spPr>
        <p:txBody>
          <a:bodyPr wrap="square" rtlCol="0">
            <a:spAutoFit/>
          </a:bodyPr>
          <a:lstStyle/>
          <a:p>
            <a:pPr marL="177800" indent="-177800" algn="just">
              <a:buFont typeface="Wingdings" pitchFamily="2" charset="2"/>
              <a:buChar char="v"/>
            </a:pPr>
            <a:r>
              <a:rPr lang="es-MX" dirty="0" smtClean="0">
                <a:solidFill>
                  <a:prstClr val="black"/>
                </a:solidFill>
                <a:latin typeface="Arial" pitchFamily="34" charset="0"/>
                <a:cs typeface="Arial" pitchFamily="34" charset="0"/>
              </a:rPr>
              <a:t>Difusión a la ciudadanía de la Ley de Ingresos y del Presupuesto de Egresos</a:t>
            </a:r>
          </a:p>
          <a:p>
            <a:pPr algn="just">
              <a:buFont typeface="Wingdings" pitchFamily="2" charset="2"/>
              <a:buChar char="v"/>
            </a:pPr>
            <a:endParaRPr lang="es-MX" dirty="0" smtClean="0">
              <a:solidFill>
                <a:prstClr val="black"/>
              </a:solidFill>
              <a:latin typeface="Arial" pitchFamily="34" charset="0"/>
              <a:cs typeface="Arial" pitchFamily="34" charset="0"/>
            </a:endParaRPr>
          </a:p>
          <a:p>
            <a:pPr marL="177800" indent="-177800" algn="just">
              <a:buFont typeface="Wingdings" pitchFamily="2" charset="2"/>
              <a:buChar char="v"/>
            </a:pPr>
            <a:r>
              <a:rPr lang="es-MX" dirty="0" smtClean="0">
                <a:solidFill>
                  <a:prstClr val="black"/>
                </a:solidFill>
                <a:latin typeface="Arial" pitchFamily="34" charset="0"/>
                <a:cs typeface="Arial" pitchFamily="34" charset="0"/>
              </a:rPr>
              <a:t>Documentos dirigidos a la ciudadanía que expliquen, de manera sencilla y en formatos accesibles.</a:t>
            </a:r>
          </a:p>
          <a:p>
            <a:pPr marL="177800" indent="-177800" algn="just">
              <a:buFont typeface="Wingdings" pitchFamily="2" charset="2"/>
              <a:buChar char="v"/>
            </a:pPr>
            <a:endParaRPr lang="es-MX" dirty="0" smtClean="0">
              <a:solidFill>
                <a:prstClr val="black"/>
              </a:solidFill>
              <a:latin typeface="Arial" pitchFamily="34" charset="0"/>
              <a:cs typeface="Arial" pitchFamily="34" charset="0"/>
            </a:endParaRPr>
          </a:p>
          <a:p>
            <a:pPr marL="177800" indent="-177800" algn="just">
              <a:buFont typeface="Wingdings" pitchFamily="2" charset="2"/>
              <a:buChar char="v"/>
            </a:pPr>
            <a:r>
              <a:rPr lang="es-MX" dirty="0" smtClean="0">
                <a:solidFill>
                  <a:prstClr val="black"/>
                </a:solidFill>
                <a:latin typeface="Arial" pitchFamily="34" charset="0"/>
                <a:cs typeface="Arial" pitchFamily="34" charset="0"/>
              </a:rPr>
              <a:t>Observancia obligatoria para la Federación, entidades federativas y municipios.</a:t>
            </a:r>
          </a:p>
          <a:p>
            <a:pPr marL="177800" indent="-177800" algn="just">
              <a:buFont typeface="Wingdings" pitchFamily="2" charset="2"/>
              <a:buChar char="v"/>
            </a:pPr>
            <a:endParaRPr lang="es-MX" dirty="0" smtClean="0">
              <a:solidFill>
                <a:prstClr val="black"/>
              </a:solidFill>
              <a:latin typeface="Arial" pitchFamily="34" charset="0"/>
              <a:cs typeface="Arial" pitchFamily="34" charset="0"/>
            </a:endParaRPr>
          </a:p>
          <a:p>
            <a:pPr marL="177800" indent="-177800" algn="just">
              <a:buFont typeface="Wingdings" pitchFamily="2" charset="2"/>
              <a:buChar char="v"/>
            </a:pPr>
            <a:endParaRPr lang="es-MX" dirty="0" smtClean="0"/>
          </a:p>
        </p:txBody>
      </p:sp>
      <p:graphicFrame>
        <p:nvGraphicFramePr>
          <p:cNvPr id="10" name="9 Tabla"/>
          <p:cNvGraphicFramePr>
            <a:graphicFrameLocks noGrp="1"/>
          </p:cNvGraphicFramePr>
          <p:nvPr>
            <p:extLst>
              <p:ext uri="{D42A27DB-BD31-4B8C-83A1-F6EECF244321}">
                <p14:modId xmlns:p14="http://schemas.microsoft.com/office/powerpoint/2010/main" xmlns="" val="1342330810"/>
              </p:ext>
            </p:extLst>
          </p:nvPr>
        </p:nvGraphicFramePr>
        <p:xfrm>
          <a:off x="111543" y="3356138"/>
          <a:ext cx="8060857" cy="3501862"/>
        </p:xfrm>
        <a:graphic>
          <a:graphicData uri="http://schemas.openxmlformats.org/drawingml/2006/table">
            <a:tbl>
              <a:tblPr/>
              <a:tblGrid>
                <a:gridCol w="3380010"/>
                <a:gridCol w="4680847"/>
              </a:tblGrid>
              <a:tr h="241264">
                <a:tc>
                  <a:txBody>
                    <a:bodyPr/>
                    <a:lstStyle/>
                    <a:p>
                      <a:pPr algn="ctr" fontAlgn="t"/>
                      <a:r>
                        <a:rPr lang="es-MX" sz="1600" b="1" i="1" u="none" strike="noStrike" dirty="0">
                          <a:solidFill>
                            <a:srgbClr val="000000"/>
                          </a:solidFill>
                          <a:latin typeface="Arial" pitchFamily="34" charset="0"/>
                          <a:cs typeface="Arial" pitchFamily="34" charset="0"/>
                        </a:rPr>
                        <a:t>Preguntas / apartados</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ctr" fontAlgn="t"/>
                      <a:r>
                        <a:rPr lang="es-MX" sz="1600" b="1" i="1" u="none" strike="noStrike" dirty="0">
                          <a:solidFill>
                            <a:srgbClr val="000000"/>
                          </a:solidFill>
                          <a:latin typeface="Arial" pitchFamily="34" charset="0"/>
                          <a:cs typeface="Arial" pitchFamily="34" charset="0"/>
                        </a:rPr>
                        <a:t>Consideraciones</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r>
              <a:tr h="474299">
                <a:tc>
                  <a:txBody>
                    <a:bodyPr/>
                    <a:lstStyle/>
                    <a:p>
                      <a:pPr algn="just" fontAlgn="t"/>
                      <a:r>
                        <a:rPr lang="es-MX" sz="1600" b="0" i="0" u="none" strike="noStrike" dirty="0">
                          <a:solidFill>
                            <a:srgbClr val="000000"/>
                          </a:solidFill>
                          <a:latin typeface="Arial" pitchFamily="34" charset="0"/>
                          <a:cs typeface="Arial" pitchFamily="34" charset="0"/>
                        </a:rPr>
                        <a:t>¿Qué es la Ley de Ingresos y cuál es su importancia?</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just" fontAlgn="t"/>
                      <a:r>
                        <a:rPr lang="es-MX" sz="1600" b="0" i="0" u="none" strike="noStrike" dirty="0">
                          <a:solidFill>
                            <a:srgbClr val="000000"/>
                          </a:solidFill>
                          <a:latin typeface="Arial" pitchFamily="34" charset="0"/>
                          <a:cs typeface="Arial" pitchFamily="34" charset="0"/>
                        </a:rPr>
                        <a:t>Dar una breve explicación</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r>
              <a:tr h="614920">
                <a:tc>
                  <a:txBody>
                    <a:bodyPr/>
                    <a:lstStyle/>
                    <a:p>
                      <a:pPr algn="just" fontAlgn="t"/>
                      <a:r>
                        <a:rPr lang="es-MX" sz="1600" b="0" i="0" u="none" strike="noStrike" dirty="0">
                          <a:solidFill>
                            <a:srgbClr val="000000"/>
                          </a:solidFill>
                          <a:latin typeface="Arial" pitchFamily="34" charset="0"/>
                          <a:cs typeface="Arial" pitchFamily="34" charset="0"/>
                        </a:rPr>
                        <a:t>¿De dónde obtienen los gobiernos sus ingresos?</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just" fontAlgn="t"/>
                      <a:r>
                        <a:rPr lang="es-MX" sz="1600" b="0" i="0" u="none" strike="noStrike" dirty="0">
                          <a:solidFill>
                            <a:srgbClr val="000000"/>
                          </a:solidFill>
                          <a:latin typeface="Arial" pitchFamily="34" charset="0"/>
                          <a:cs typeface="Arial" pitchFamily="34" charset="0"/>
                        </a:rPr>
                        <a:t>Fuente de los ingresos para financiar los gastos: impuestos, derechos, préstamos, etc.</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r>
              <a:tr h="474299">
                <a:tc>
                  <a:txBody>
                    <a:bodyPr/>
                    <a:lstStyle/>
                    <a:p>
                      <a:pPr algn="just" fontAlgn="t"/>
                      <a:r>
                        <a:rPr lang="es-MX" sz="1600" b="0" i="0" u="none" strike="noStrike" dirty="0">
                          <a:solidFill>
                            <a:srgbClr val="000000"/>
                          </a:solidFill>
                          <a:latin typeface="Arial" pitchFamily="34" charset="0"/>
                          <a:cs typeface="Arial" pitchFamily="34" charset="0"/>
                        </a:rPr>
                        <a:t>¿Qué es el Presupuesto de Egresos y cuál es su importancia?</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just" fontAlgn="t"/>
                      <a:r>
                        <a:rPr lang="es-MX" sz="1600" b="0" i="0" u="none" strike="noStrike" dirty="0">
                          <a:solidFill>
                            <a:srgbClr val="000000"/>
                          </a:solidFill>
                          <a:latin typeface="Arial" pitchFamily="34" charset="0"/>
                          <a:cs typeface="Arial" pitchFamily="34" charset="0"/>
                        </a:rPr>
                        <a:t>Dar una breve explicación</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r>
              <a:tr h="412070">
                <a:tc>
                  <a:txBody>
                    <a:bodyPr/>
                    <a:lstStyle/>
                    <a:p>
                      <a:pPr algn="just" fontAlgn="t"/>
                      <a:r>
                        <a:rPr lang="es-MX" sz="1600" b="0" i="0" u="none" strike="noStrike" dirty="0">
                          <a:solidFill>
                            <a:srgbClr val="000000"/>
                          </a:solidFill>
                          <a:latin typeface="Arial" pitchFamily="34" charset="0"/>
                          <a:cs typeface="Arial" pitchFamily="34" charset="0"/>
                        </a:rPr>
                        <a:t>¿En qué se gasta?</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just" fontAlgn="t"/>
                      <a:r>
                        <a:rPr lang="es-MX" sz="1600" b="0" i="0" u="none" strike="noStrike" dirty="0">
                          <a:solidFill>
                            <a:srgbClr val="000000"/>
                          </a:solidFill>
                          <a:latin typeface="Arial" pitchFamily="34" charset="0"/>
                          <a:cs typeface="Arial" pitchFamily="34" charset="0"/>
                        </a:rPr>
                        <a:t>Gasto de inversión y corriente, y objeto del gasto.</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r>
              <a:tr h="412070">
                <a:tc>
                  <a:txBody>
                    <a:bodyPr/>
                    <a:lstStyle/>
                    <a:p>
                      <a:pPr algn="just" fontAlgn="t"/>
                      <a:r>
                        <a:rPr lang="es-MX" sz="1600" b="0" i="0" u="none" strike="noStrike" dirty="0">
                          <a:solidFill>
                            <a:srgbClr val="000000"/>
                          </a:solidFill>
                          <a:latin typeface="Arial" pitchFamily="34" charset="0"/>
                          <a:cs typeface="Arial" pitchFamily="34" charset="0"/>
                        </a:rPr>
                        <a:t>¿Para qué se gasta?</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just" fontAlgn="t"/>
                      <a:r>
                        <a:rPr lang="es-MX" sz="1600" b="0" i="0" u="none" strike="noStrike" dirty="0">
                          <a:solidFill>
                            <a:srgbClr val="000000"/>
                          </a:solidFill>
                          <a:latin typeface="Arial" pitchFamily="34" charset="0"/>
                          <a:cs typeface="Arial" pitchFamily="34" charset="0"/>
                        </a:rPr>
                        <a:t>Desarrollo económico, social y gobierno.</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r>
              <a:tr h="817772">
                <a:tc>
                  <a:txBody>
                    <a:bodyPr/>
                    <a:lstStyle/>
                    <a:p>
                      <a:pPr algn="just" fontAlgn="t"/>
                      <a:r>
                        <a:rPr lang="es-MX" sz="1600" b="0" i="0" u="none" strike="noStrike" dirty="0">
                          <a:solidFill>
                            <a:srgbClr val="000000"/>
                          </a:solidFill>
                          <a:latin typeface="Arial" pitchFamily="34" charset="0"/>
                          <a:cs typeface="Arial" pitchFamily="34" charset="0"/>
                        </a:rPr>
                        <a:t>¿Qué pueden hacer los ciudadanos?</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just" fontAlgn="t"/>
                      <a:r>
                        <a:rPr lang="es-MX" sz="1600" b="0" i="0" u="none" strike="noStrike" dirty="0">
                          <a:solidFill>
                            <a:srgbClr val="000000"/>
                          </a:solidFill>
                          <a:latin typeface="Arial" pitchFamily="34" charset="0"/>
                          <a:cs typeface="Arial" pitchFamily="34" charset="0"/>
                        </a:rPr>
                        <a:t>Se deberá de considerar en el documento información sobre participación social, contraloría social y acceso a la información.</a:t>
                      </a:r>
                    </a:p>
                  </a:txBody>
                  <a:tcPr marL="8610" marR="8610" marT="86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r>
            </a:tbl>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928794"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PRESUPUESTO CIUDADANO </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62</a:t>
            </a:r>
          </a:p>
        </p:txBody>
      </p:sp>
      <p:graphicFrame>
        <p:nvGraphicFramePr>
          <p:cNvPr id="3" name="2 Tabla"/>
          <p:cNvGraphicFramePr>
            <a:graphicFrameLocks noGrp="1"/>
          </p:cNvGraphicFramePr>
          <p:nvPr>
            <p:extLst>
              <p:ext uri="{D42A27DB-BD31-4B8C-83A1-F6EECF244321}">
                <p14:modId xmlns:p14="http://schemas.microsoft.com/office/powerpoint/2010/main" xmlns="" val="2322775080"/>
              </p:ext>
            </p:extLst>
          </p:nvPr>
        </p:nvGraphicFramePr>
        <p:xfrm>
          <a:off x="683568" y="1340167"/>
          <a:ext cx="7272359" cy="2200275"/>
        </p:xfrm>
        <a:graphic>
          <a:graphicData uri="http://schemas.openxmlformats.org/drawingml/2006/table">
            <a:tbl>
              <a:tblPr/>
              <a:tblGrid>
                <a:gridCol w="5466982"/>
                <a:gridCol w="1805377"/>
              </a:tblGrid>
              <a:tr h="268473">
                <a:tc>
                  <a:txBody>
                    <a:bodyPr/>
                    <a:lstStyle/>
                    <a:p>
                      <a:pPr algn="just" fontAlgn="b"/>
                      <a:r>
                        <a:rPr lang="es-MX" sz="2000" b="0" i="0" u="none" strike="noStrike" dirty="0">
                          <a:solidFill>
                            <a:srgbClr val="000000"/>
                          </a:solidFill>
                          <a:latin typeface="Arial" pitchFamily="34" charset="0"/>
                          <a:cs typeface="Arial" pitchFamily="34" charset="0"/>
                        </a:rPr>
                        <a:t>Ejemplo en cuanto a los ingresos:</a:t>
                      </a:r>
                    </a:p>
                  </a:txBody>
                  <a:tcPr marL="9525" marR="9525" marT="9525" marB="0" anchor="b">
                    <a:lnL>
                      <a:noFill/>
                    </a:lnL>
                    <a:lnR>
                      <a:noFill/>
                    </a:lnR>
                    <a:lnT>
                      <a:noFill/>
                    </a:lnT>
                    <a:lnB>
                      <a:noFill/>
                    </a:lnB>
                  </a:tcPr>
                </a:tc>
                <a:tc>
                  <a:txBody>
                    <a:bodyPr/>
                    <a:lstStyle/>
                    <a:p>
                      <a:pPr algn="l" fontAlgn="b"/>
                      <a:endParaRPr lang="es-MX" sz="2000" b="0" i="0" u="none" strike="noStrike">
                        <a:solidFill>
                          <a:srgbClr val="000000"/>
                        </a:solidFill>
                        <a:latin typeface="Arial" pitchFamily="34" charset="0"/>
                        <a:cs typeface="Arial" pitchFamily="34" charset="0"/>
                      </a:endParaRPr>
                    </a:p>
                  </a:txBody>
                  <a:tcPr marL="9525" marR="9525" marT="9525" marB="0" anchor="b">
                    <a:lnL>
                      <a:noFill/>
                    </a:lnL>
                    <a:lnR>
                      <a:noFill/>
                    </a:lnR>
                    <a:lnT>
                      <a:noFill/>
                    </a:lnT>
                    <a:lnB>
                      <a:noFill/>
                    </a:lnB>
                  </a:tcPr>
                </a:tc>
              </a:tr>
              <a:tr h="268473">
                <a:tc>
                  <a:txBody>
                    <a:bodyPr/>
                    <a:lstStyle/>
                    <a:p>
                      <a:pPr algn="l" fontAlgn="b"/>
                      <a:endParaRPr lang="es-MX" sz="20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20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68473">
                <a:tc>
                  <a:txBody>
                    <a:bodyPr/>
                    <a:lstStyle/>
                    <a:p>
                      <a:pPr algn="ctr" fontAlgn="t"/>
                      <a:r>
                        <a:rPr lang="es-MX" sz="2000" b="1" i="0" u="none" strike="noStrike" dirty="0">
                          <a:solidFill>
                            <a:schemeClr val="tx1"/>
                          </a:solidFill>
                          <a:latin typeface="Arial" pitchFamily="34" charset="0"/>
                          <a:cs typeface="Arial" pitchFamily="34" charset="0"/>
                        </a:rPr>
                        <a:t>Origen de los Ingresos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2000" b="1" i="0" u="none" strike="noStrike" dirty="0">
                          <a:solidFill>
                            <a:schemeClr val="tx1"/>
                          </a:solidFill>
                          <a:latin typeface="Arial" pitchFamily="34" charset="0"/>
                          <a:cs typeface="Arial" pitchFamily="34" charset="0"/>
                        </a:rPr>
                        <a:t>Importe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68473">
                <a:tc>
                  <a:txBody>
                    <a:bodyPr/>
                    <a:lstStyle/>
                    <a:p>
                      <a:pPr algn="ctr" fontAlgn="t"/>
                      <a:r>
                        <a:rPr lang="es-MX" sz="2000" b="1" i="0" u="none" strike="noStrike" dirty="0">
                          <a:solidFill>
                            <a:srgbClr val="000000"/>
                          </a:solidFill>
                          <a:latin typeface="Arial" pitchFamily="34" charset="0"/>
                          <a:cs typeface="Arial" pitchFamily="34" charset="0"/>
                        </a:rPr>
                        <a:t>Total</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2000" b="1" i="0" u="none" strike="noStrike" dirty="0">
                          <a:solidFill>
                            <a:srgbClr val="000000"/>
                          </a:solidFill>
                          <a:latin typeface="Arial" pitchFamily="34" charset="0"/>
                          <a:cs typeface="Arial"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68473">
                <a:tc>
                  <a:txBody>
                    <a:bodyPr/>
                    <a:lstStyle/>
                    <a:p>
                      <a:pPr algn="just" fontAlgn="t"/>
                      <a:r>
                        <a:rPr lang="es-MX" sz="2000" b="0" i="0" u="none" strike="noStrike" dirty="0">
                          <a:solidFill>
                            <a:srgbClr val="000000"/>
                          </a:solidFill>
                          <a:latin typeface="Arial" pitchFamily="34" charset="0"/>
                          <a:cs typeface="Arial" pitchFamily="34" charset="0"/>
                        </a:rPr>
                        <a:t>Impuestos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2000" b="0" i="0" u="none" strike="noStrike">
                          <a:solidFill>
                            <a:srgbClr val="000000"/>
                          </a:solidFill>
                          <a:latin typeface="Arial" pitchFamily="34" charset="0"/>
                          <a:cs typeface="Arial"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68473">
                <a:tc>
                  <a:txBody>
                    <a:bodyPr/>
                    <a:lstStyle/>
                    <a:p>
                      <a:pPr algn="just" fontAlgn="t"/>
                      <a:r>
                        <a:rPr lang="es-MX" sz="2000" b="0" i="0" u="none" strike="noStrike" dirty="0">
                          <a:solidFill>
                            <a:srgbClr val="000000"/>
                          </a:solidFill>
                          <a:latin typeface="Arial" pitchFamily="34" charset="0"/>
                          <a:cs typeface="Arial" pitchFamily="34" charset="0"/>
                        </a:rPr>
                        <a:t>Cuotas y Aportaciones de seguridad social</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2000" b="0" i="0" u="none" strike="noStrike">
                          <a:solidFill>
                            <a:srgbClr val="000000"/>
                          </a:solidFill>
                          <a:latin typeface="Arial" pitchFamily="34" charset="0"/>
                          <a:cs typeface="Arial"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68473">
                <a:tc>
                  <a:txBody>
                    <a:bodyPr/>
                    <a:lstStyle/>
                    <a:p>
                      <a:pPr algn="just" fontAlgn="t"/>
                      <a:r>
                        <a:rPr lang="es-MX" sz="2000" b="0" i="0" u="none" strike="noStrike" dirty="0">
                          <a:solidFill>
                            <a:srgbClr val="000000"/>
                          </a:solidFill>
                          <a:latin typeface="Arial" pitchFamily="34" charset="0"/>
                          <a:cs typeface="Arial" pitchFamily="34" charset="0"/>
                        </a:rPr>
                        <a:t>Contribuciones de </a:t>
                      </a:r>
                      <a:r>
                        <a:rPr lang="es-MX" sz="2000" b="0" i="0" u="none" strike="noStrike" dirty="0" smtClean="0">
                          <a:solidFill>
                            <a:srgbClr val="000000"/>
                          </a:solidFill>
                          <a:latin typeface="Arial" pitchFamily="34" charset="0"/>
                          <a:cs typeface="Arial" pitchFamily="34" charset="0"/>
                        </a:rPr>
                        <a:t>mejoras…</a:t>
                      </a:r>
                      <a:endParaRPr lang="es-MX" sz="2000" b="0" i="0" u="none" strike="noStrike" dirty="0">
                        <a:solidFill>
                          <a:srgbClr val="000000"/>
                        </a:solidFill>
                        <a:latin typeface="Arial" pitchFamily="34" charset="0"/>
                        <a:cs typeface="Arial"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2000" b="0" i="0" u="none" strike="noStrike" dirty="0">
                          <a:solidFill>
                            <a:srgbClr val="000000"/>
                          </a:solidFill>
                          <a:latin typeface="Arial" pitchFamily="34" charset="0"/>
                          <a:cs typeface="Arial"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xmlns="" val="2994279984"/>
              </p:ext>
            </p:extLst>
          </p:nvPr>
        </p:nvGraphicFramePr>
        <p:xfrm>
          <a:off x="683568" y="3983373"/>
          <a:ext cx="7286676" cy="2017395"/>
        </p:xfrm>
        <a:graphic>
          <a:graphicData uri="http://schemas.openxmlformats.org/drawingml/2006/table">
            <a:tbl>
              <a:tblPr/>
              <a:tblGrid>
                <a:gridCol w="4980765"/>
                <a:gridCol w="2305911"/>
              </a:tblGrid>
              <a:tr h="228316">
                <a:tc>
                  <a:txBody>
                    <a:bodyPr/>
                    <a:lstStyle/>
                    <a:p>
                      <a:pPr algn="just" fontAlgn="b"/>
                      <a:r>
                        <a:rPr lang="es-MX" sz="1800" b="0" i="0" u="none" strike="noStrike" dirty="0">
                          <a:solidFill>
                            <a:srgbClr val="000000"/>
                          </a:solidFill>
                          <a:latin typeface="Arial" pitchFamily="34" charset="0"/>
                          <a:cs typeface="Arial" pitchFamily="34" charset="0"/>
                        </a:rPr>
                        <a:t>Ejemplo en cuanto a los egresos:</a:t>
                      </a:r>
                    </a:p>
                  </a:txBody>
                  <a:tcPr marL="9525" marR="9525" marT="9525" marB="0" anchor="b">
                    <a:lnL>
                      <a:noFill/>
                    </a:lnL>
                    <a:lnR>
                      <a:noFill/>
                    </a:lnR>
                    <a:lnT>
                      <a:noFill/>
                    </a:lnT>
                    <a:lnB>
                      <a:noFill/>
                    </a:lnB>
                  </a:tcPr>
                </a:tc>
                <a:tc>
                  <a:txBody>
                    <a:bodyPr/>
                    <a:lstStyle/>
                    <a:p>
                      <a:pPr algn="l" fontAlgn="b"/>
                      <a:endParaRPr lang="es-MX" sz="1800" b="0" i="0" u="none" strike="noStrike">
                        <a:solidFill>
                          <a:srgbClr val="000000"/>
                        </a:solidFill>
                        <a:latin typeface="Arial" pitchFamily="34" charset="0"/>
                        <a:cs typeface="Arial" pitchFamily="34" charset="0"/>
                      </a:endParaRPr>
                    </a:p>
                  </a:txBody>
                  <a:tcPr marL="9525" marR="9525" marT="9525" marB="0" anchor="b">
                    <a:lnL>
                      <a:noFill/>
                    </a:lnL>
                    <a:lnR>
                      <a:noFill/>
                    </a:lnR>
                    <a:lnT>
                      <a:noFill/>
                    </a:lnT>
                    <a:lnB>
                      <a:noFill/>
                    </a:lnB>
                  </a:tcPr>
                </a:tc>
              </a:tr>
              <a:tr h="228316">
                <a:tc>
                  <a:txBody>
                    <a:bodyPr/>
                    <a:lstStyle/>
                    <a:p>
                      <a:pPr algn="l" fontAlgn="b"/>
                      <a:endParaRPr lang="es-MX" sz="18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18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52833">
                <a:tc>
                  <a:txBody>
                    <a:bodyPr/>
                    <a:lstStyle/>
                    <a:p>
                      <a:pPr algn="ctr" fontAlgn="t"/>
                      <a:r>
                        <a:rPr lang="es-MX" sz="2000" b="1" i="0" u="none" strike="noStrike" dirty="0">
                          <a:solidFill>
                            <a:schemeClr val="tx1"/>
                          </a:solidFill>
                          <a:latin typeface="Arial" pitchFamily="34" charset="0"/>
                          <a:cs typeface="Arial" pitchFamily="34" charset="0"/>
                        </a:rPr>
                        <a:t>¿En qué se gasta?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2000" b="1" i="0" u="none" strike="noStrike" dirty="0">
                          <a:solidFill>
                            <a:schemeClr val="tx1"/>
                          </a:solidFill>
                          <a:latin typeface="Arial" pitchFamily="34" charset="0"/>
                          <a:cs typeface="Arial" pitchFamily="34" charset="0"/>
                        </a:rPr>
                        <a:t>Importe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28316">
                <a:tc>
                  <a:txBody>
                    <a:bodyPr/>
                    <a:lstStyle/>
                    <a:p>
                      <a:pPr algn="ctr" fontAlgn="t"/>
                      <a:r>
                        <a:rPr lang="es-MX" sz="1800" b="0" i="0" u="none" strike="noStrike" dirty="0">
                          <a:solidFill>
                            <a:srgbClr val="000000"/>
                          </a:solidFill>
                          <a:latin typeface="Arial" pitchFamily="34" charset="0"/>
                          <a:cs typeface="Arial" pitchFamily="34" charset="0"/>
                        </a:rPr>
                        <a:t>Total</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800" b="0" i="0" u="none" strike="noStrike">
                          <a:solidFill>
                            <a:srgbClr val="000000"/>
                          </a:solidFill>
                          <a:latin typeface="Arial" pitchFamily="34" charset="0"/>
                          <a:cs typeface="Arial"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28316">
                <a:tc>
                  <a:txBody>
                    <a:bodyPr/>
                    <a:lstStyle/>
                    <a:p>
                      <a:pPr algn="just" fontAlgn="t"/>
                      <a:r>
                        <a:rPr lang="es-MX" sz="1800" b="0" i="0" u="none" strike="noStrike" dirty="0">
                          <a:solidFill>
                            <a:srgbClr val="000000"/>
                          </a:solidFill>
                          <a:latin typeface="Arial" pitchFamily="34" charset="0"/>
                          <a:cs typeface="Arial" pitchFamily="34" charset="0"/>
                        </a:rPr>
                        <a:t>Servicios Personales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800" b="0" i="0" u="none" strike="noStrike">
                          <a:solidFill>
                            <a:srgbClr val="000000"/>
                          </a:solidFill>
                          <a:latin typeface="Arial" pitchFamily="34" charset="0"/>
                          <a:cs typeface="Arial"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28316">
                <a:tc>
                  <a:txBody>
                    <a:bodyPr/>
                    <a:lstStyle/>
                    <a:p>
                      <a:pPr algn="just" fontAlgn="t"/>
                      <a:r>
                        <a:rPr lang="es-MX" sz="1800" b="0" i="0" u="none" strike="noStrike" dirty="0">
                          <a:solidFill>
                            <a:srgbClr val="000000"/>
                          </a:solidFill>
                          <a:latin typeface="Arial" pitchFamily="34" charset="0"/>
                          <a:cs typeface="Arial" pitchFamily="34" charset="0"/>
                        </a:rPr>
                        <a:t>Materiales y Suministros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800" b="0" i="0" u="none" strike="noStrike">
                          <a:solidFill>
                            <a:srgbClr val="000000"/>
                          </a:solidFill>
                          <a:latin typeface="Arial" pitchFamily="34" charset="0"/>
                          <a:cs typeface="Arial"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28316">
                <a:tc>
                  <a:txBody>
                    <a:bodyPr/>
                    <a:lstStyle/>
                    <a:p>
                      <a:pPr algn="just" fontAlgn="t"/>
                      <a:r>
                        <a:rPr lang="es-MX" sz="1800" b="0" i="0" u="none" strike="noStrike" dirty="0">
                          <a:solidFill>
                            <a:srgbClr val="000000"/>
                          </a:solidFill>
                          <a:latin typeface="Arial" pitchFamily="34" charset="0"/>
                          <a:cs typeface="Arial" pitchFamily="34" charset="0"/>
                        </a:rPr>
                        <a:t>Servicios </a:t>
                      </a:r>
                      <a:r>
                        <a:rPr lang="es-MX" sz="1800" b="0" i="0" u="none" strike="noStrike" dirty="0" smtClean="0">
                          <a:solidFill>
                            <a:srgbClr val="000000"/>
                          </a:solidFill>
                          <a:latin typeface="Arial" pitchFamily="34" charset="0"/>
                          <a:cs typeface="Arial" pitchFamily="34" charset="0"/>
                        </a:rPr>
                        <a:t>Generales…</a:t>
                      </a:r>
                      <a:endParaRPr lang="es-MX" sz="1800" b="0" i="0" u="none" strike="noStrike" dirty="0">
                        <a:solidFill>
                          <a:srgbClr val="000000"/>
                        </a:solidFill>
                        <a:latin typeface="Arial" pitchFamily="34" charset="0"/>
                        <a:cs typeface="Arial"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800" b="0" i="0" u="none" strike="noStrike" dirty="0">
                          <a:solidFill>
                            <a:srgbClr val="000000"/>
                          </a:solidFill>
                          <a:latin typeface="Arial" pitchFamily="34" charset="0"/>
                          <a:cs typeface="Arial"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857356" y="214290"/>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CALENDARIO MENSUAL DE INGRESOS</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66 LGCG</a:t>
            </a:r>
          </a:p>
        </p:txBody>
      </p:sp>
      <p:sp>
        <p:nvSpPr>
          <p:cNvPr id="20" name="19 CuadroTexto"/>
          <p:cNvSpPr txBox="1"/>
          <p:nvPr/>
        </p:nvSpPr>
        <p:spPr>
          <a:xfrm>
            <a:off x="571472" y="1183361"/>
            <a:ext cx="8001056" cy="2031325"/>
          </a:xfrm>
          <a:prstGeom prst="rect">
            <a:avLst/>
          </a:prstGeom>
          <a:noFill/>
        </p:spPr>
        <p:txBody>
          <a:bodyPr wrap="square" rtlCol="0">
            <a:spAutoFit/>
          </a:bodyPr>
          <a:lstStyle/>
          <a:p>
            <a:pPr algn="just">
              <a:buFont typeface="Wingdings" pitchFamily="2" charset="2"/>
              <a:buChar char="v"/>
            </a:pPr>
            <a:r>
              <a:rPr lang="es-MX" dirty="0" smtClean="0">
                <a:solidFill>
                  <a:prstClr val="black"/>
                </a:solidFill>
                <a:latin typeface="Arial" pitchFamily="34" charset="0"/>
                <a:cs typeface="Arial" pitchFamily="34" charset="0"/>
              </a:rPr>
              <a:t>Publicar los calendarios de ingresos con base mensual.</a:t>
            </a:r>
          </a:p>
          <a:p>
            <a:pPr algn="just">
              <a:buFont typeface="Wingdings" pitchFamily="2" charset="2"/>
              <a:buChar char="v"/>
            </a:pPr>
            <a:endParaRPr lang="es-MX" dirty="0" smtClean="0">
              <a:solidFill>
                <a:prstClr val="black"/>
              </a:solidFill>
              <a:latin typeface="Arial" pitchFamily="34" charset="0"/>
              <a:cs typeface="Arial" pitchFamily="34" charset="0"/>
            </a:endParaRPr>
          </a:p>
          <a:p>
            <a:pPr marL="266700" indent="-266700" algn="just">
              <a:buFont typeface="Wingdings" pitchFamily="2" charset="2"/>
              <a:buChar char="v"/>
            </a:pPr>
            <a:r>
              <a:rPr lang="es-MX" dirty="0" smtClean="0">
                <a:solidFill>
                  <a:prstClr val="black"/>
                </a:solidFill>
                <a:latin typeface="Arial" pitchFamily="34" charset="0"/>
                <a:cs typeface="Arial" pitchFamily="34" charset="0"/>
              </a:rPr>
              <a:t>Aplicación entidades federativas y municipios.</a:t>
            </a:r>
          </a:p>
          <a:p>
            <a:pPr marL="266700" indent="-266700" algn="just">
              <a:buFont typeface="Wingdings" pitchFamily="2" charset="2"/>
              <a:buChar char="v"/>
            </a:pPr>
            <a:endParaRPr lang="es-MX" dirty="0" smtClean="0">
              <a:solidFill>
                <a:prstClr val="black"/>
              </a:solidFill>
              <a:latin typeface="Arial" pitchFamily="34" charset="0"/>
              <a:cs typeface="Arial" pitchFamily="34" charset="0"/>
            </a:endParaRPr>
          </a:p>
          <a:p>
            <a:pPr marL="266700" indent="-266700" algn="just">
              <a:buFont typeface="Wingdings" pitchFamily="2" charset="2"/>
              <a:buChar char="v"/>
            </a:pPr>
            <a:r>
              <a:rPr lang="es-MX" dirty="0" smtClean="0">
                <a:solidFill>
                  <a:prstClr val="black"/>
                </a:solidFill>
                <a:latin typeface="Arial" pitchFamily="34" charset="0"/>
                <a:cs typeface="Arial" pitchFamily="34" charset="0"/>
              </a:rPr>
              <a:t>Presentar formato con apertura al CRI (Rubro y Tipo)</a:t>
            </a:r>
          </a:p>
          <a:p>
            <a:pPr marL="266700" indent="-266700" algn="just"/>
            <a:endParaRPr lang="es-MX" b="1" dirty="0" smtClean="0"/>
          </a:p>
          <a:p>
            <a:pPr marL="266700" indent="-266700" algn="just">
              <a:buFont typeface="Wingdings" pitchFamily="2" charset="2"/>
              <a:buChar char="v"/>
            </a:pPr>
            <a:r>
              <a:rPr lang="es-MX" dirty="0" smtClean="0">
                <a:solidFill>
                  <a:prstClr val="black"/>
                </a:solidFill>
                <a:latin typeface="Arial" pitchFamily="34" charset="0"/>
                <a:cs typeface="Arial" pitchFamily="34" charset="0"/>
              </a:rPr>
              <a:t>publicar a más tardar el ultimo día de enero</a:t>
            </a:r>
          </a:p>
        </p:txBody>
      </p:sp>
      <p:graphicFrame>
        <p:nvGraphicFramePr>
          <p:cNvPr id="4" name="3 Tabla"/>
          <p:cNvGraphicFramePr>
            <a:graphicFrameLocks noGrp="1"/>
          </p:cNvGraphicFramePr>
          <p:nvPr>
            <p:extLst>
              <p:ext uri="{D42A27DB-BD31-4B8C-83A1-F6EECF244321}">
                <p14:modId xmlns:p14="http://schemas.microsoft.com/office/powerpoint/2010/main" xmlns="" val="2103685769"/>
              </p:ext>
            </p:extLst>
          </p:nvPr>
        </p:nvGraphicFramePr>
        <p:xfrm>
          <a:off x="1" y="3501008"/>
          <a:ext cx="8172400" cy="2606040"/>
        </p:xfrm>
        <a:graphic>
          <a:graphicData uri="http://schemas.openxmlformats.org/drawingml/2006/table">
            <a:tbl>
              <a:tblPr/>
              <a:tblGrid>
                <a:gridCol w="282833"/>
                <a:gridCol w="3932953"/>
                <a:gridCol w="919876"/>
                <a:gridCol w="1012246"/>
                <a:gridCol w="1012246"/>
                <a:gridCol w="1012246"/>
              </a:tblGrid>
              <a:tr h="196455">
                <a:tc gridSpan="6">
                  <a:txBody>
                    <a:bodyPr/>
                    <a:lstStyle/>
                    <a:p>
                      <a:pPr algn="ctr" fontAlgn="b"/>
                      <a:r>
                        <a:rPr lang="es-MX" sz="1900" b="1" i="0" u="none" strike="noStrike" dirty="0">
                          <a:solidFill>
                            <a:srgbClr val="000000"/>
                          </a:solidFill>
                          <a:latin typeface="Calibri"/>
                        </a:rPr>
                        <a:t>Entidad Federativa/Municipio</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6455">
                <a:tc gridSpan="6">
                  <a:txBody>
                    <a:bodyPr/>
                    <a:lstStyle/>
                    <a:p>
                      <a:pPr algn="ctr" fontAlgn="b"/>
                      <a:r>
                        <a:rPr lang="es-MX" sz="1900" b="1" i="0" u="none" strike="noStrike" dirty="0">
                          <a:solidFill>
                            <a:srgbClr val="000000"/>
                          </a:solidFill>
                          <a:latin typeface="Calibri"/>
                        </a:rPr>
                        <a:t>Calendario de Ingresos del Ejercicio Fiscal XXXX</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6455">
                <a:tc gridSpan="2">
                  <a:txBody>
                    <a:bodyPr/>
                    <a:lstStyle/>
                    <a:p>
                      <a:pPr algn="ctr" fontAlgn="t"/>
                      <a:r>
                        <a:rPr lang="es-MX" sz="1900" b="0"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ctr" fontAlgn="b"/>
                      <a:r>
                        <a:rPr lang="es-MX" sz="1900" b="0" i="0" u="none" strike="noStrike">
                          <a:solidFill>
                            <a:srgbClr val="000000"/>
                          </a:solidFill>
                          <a:latin typeface="Calibri"/>
                        </a:rPr>
                        <a:t>Anual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1900" b="0" i="0" u="none" strike="noStrike">
                          <a:solidFill>
                            <a:srgbClr val="000000"/>
                          </a:solidFill>
                          <a:latin typeface="Calibri"/>
                        </a:rPr>
                        <a:t>Enero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1900" b="0" i="0" u="none" strike="noStrike">
                          <a:solidFill>
                            <a:srgbClr val="000000"/>
                          </a:solidFill>
                          <a:latin typeface="Calibri"/>
                        </a:rPr>
                        <a:t>Febrero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1900" b="0" i="0" u="none" strike="noStrike">
                          <a:solidFill>
                            <a:srgbClr val="000000"/>
                          </a:solidFill>
                          <a:latin typeface="Calibri"/>
                        </a:rPr>
                        <a:t>Marzo…….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196455">
                <a:tc gridSpan="2">
                  <a:txBody>
                    <a:bodyPr/>
                    <a:lstStyle/>
                    <a:p>
                      <a:pPr algn="ctr" fontAlgn="t"/>
                      <a:r>
                        <a:rPr lang="es-MX" sz="1900" b="0" i="0" u="none" strike="noStrike">
                          <a:solidFill>
                            <a:srgbClr val="000000"/>
                          </a:solidFill>
                          <a:latin typeface="Calibri"/>
                        </a:rPr>
                        <a:t>Total</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96455">
                <a:tc gridSpan="2">
                  <a:txBody>
                    <a:bodyPr/>
                    <a:lstStyle/>
                    <a:p>
                      <a:pPr algn="l" fontAlgn="t"/>
                      <a:r>
                        <a:rPr lang="es-MX" sz="1900" b="1" i="0" u="none" strike="noStrike" dirty="0">
                          <a:solidFill>
                            <a:srgbClr val="000000"/>
                          </a:solidFill>
                          <a:latin typeface="Calibri"/>
                        </a:rPr>
                        <a:t>Impuestos</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96455">
                <a:tc>
                  <a:txBody>
                    <a:bodyPr/>
                    <a:lstStyle/>
                    <a:p>
                      <a:pPr algn="just" fontAlgn="t"/>
                      <a:r>
                        <a:rPr lang="es-MX" sz="1900" b="0"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900" b="0" i="0" u="none" strike="noStrike" dirty="0">
                          <a:solidFill>
                            <a:srgbClr val="000000"/>
                          </a:solidFill>
                          <a:latin typeface="Calibri"/>
                        </a:rPr>
                        <a:t>Impuestos sobre los </a:t>
                      </a:r>
                      <a:r>
                        <a:rPr lang="es-MX" sz="1900" b="0" i="0" u="none" strike="noStrike" dirty="0" smtClean="0">
                          <a:solidFill>
                            <a:srgbClr val="000000"/>
                          </a:solidFill>
                          <a:latin typeface="Calibri"/>
                        </a:rPr>
                        <a:t>ingresos…</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96455">
                <a:tc gridSpan="2">
                  <a:txBody>
                    <a:bodyPr/>
                    <a:lstStyle/>
                    <a:p>
                      <a:pPr algn="l" fontAlgn="t"/>
                      <a:r>
                        <a:rPr lang="es-MX" sz="1900" b="1" i="0" u="none" strike="noStrike" dirty="0">
                          <a:solidFill>
                            <a:srgbClr val="000000"/>
                          </a:solidFill>
                          <a:latin typeface="Calibri"/>
                        </a:rPr>
                        <a:t>Cuotas y Aportaciones de seguridad social</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l" fontAlgn="t"/>
                      <a:r>
                        <a:rPr lang="es-MX" sz="19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96455">
                <a:tc>
                  <a:txBody>
                    <a:bodyPr/>
                    <a:lstStyle/>
                    <a:p>
                      <a:pPr algn="just" fontAlgn="t"/>
                      <a:r>
                        <a:rPr lang="es-MX" sz="1900" b="0"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900" b="0" i="0" u="none" strike="noStrike" dirty="0">
                          <a:solidFill>
                            <a:srgbClr val="000000"/>
                          </a:solidFill>
                          <a:latin typeface="Calibri"/>
                        </a:rPr>
                        <a:t>Aportaciones para Fondos de </a:t>
                      </a:r>
                      <a:r>
                        <a:rPr lang="es-MX" sz="1900" b="0" i="0" u="none" strike="noStrike" dirty="0" smtClean="0">
                          <a:solidFill>
                            <a:srgbClr val="000000"/>
                          </a:solidFill>
                          <a:latin typeface="Calibri"/>
                        </a:rPr>
                        <a:t>Vivienda…</a:t>
                      </a:r>
                      <a:endParaRPr lang="es-MX" sz="1900" b="0" i="0" u="none" strike="noStrike" dirty="0">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9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bl>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928794" y="214290"/>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CALENDARIO MENSUAL DE EGRESOS</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66 LGCG</a:t>
            </a:r>
          </a:p>
        </p:txBody>
      </p:sp>
      <p:sp>
        <p:nvSpPr>
          <p:cNvPr id="4" name="3 CuadroTexto"/>
          <p:cNvSpPr txBox="1"/>
          <p:nvPr/>
        </p:nvSpPr>
        <p:spPr>
          <a:xfrm>
            <a:off x="571472" y="1326237"/>
            <a:ext cx="8001056" cy="2031325"/>
          </a:xfrm>
          <a:prstGeom prst="rect">
            <a:avLst/>
          </a:prstGeom>
          <a:noFill/>
        </p:spPr>
        <p:txBody>
          <a:bodyPr wrap="square" rtlCol="0">
            <a:spAutoFit/>
          </a:bodyPr>
          <a:lstStyle/>
          <a:p>
            <a:pPr algn="just">
              <a:buFont typeface="Wingdings" pitchFamily="2" charset="2"/>
              <a:buChar char="v"/>
            </a:pPr>
            <a:r>
              <a:rPr lang="es-MX" dirty="0" smtClean="0">
                <a:solidFill>
                  <a:prstClr val="black"/>
                </a:solidFill>
                <a:latin typeface="Arial" pitchFamily="34" charset="0"/>
                <a:cs typeface="Arial" pitchFamily="34" charset="0"/>
              </a:rPr>
              <a:t>Publicar los calendarios de egresos con base mensual.</a:t>
            </a:r>
          </a:p>
          <a:p>
            <a:pPr algn="just">
              <a:buFont typeface="Wingdings" pitchFamily="2" charset="2"/>
              <a:buChar char="v"/>
            </a:pPr>
            <a:endParaRPr lang="es-MX" dirty="0" smtClean="0">
              <a:solidFill>
                <a:prstClr val="black"/>
              </a:solidFill>
              <a:latin typeface="Arial" pitchFamily="34" charset="0"/>
              <a:cs typeface="Arial" pitchFamily="34" charset="0"/>
            </a:endParaRPr>
          </a:p>
          <a:p>
            <a:pPr marL="266700" indent="-266700" algn="just">
              <a:buFont typeface="Wingdings" pitchFamily="2" charset="2"/>
              <a:buChar char="v"/>
            </a:pPr>
            <a:r>
              <a:rPr lang="es-MX" dirty="0" smtClean="0">
                <a:solidFill>
                  <a:prstClr val="black"/>
                </a:solidFill>
                <a:latin typeface="Arial" pitchFamily="34" charset="0"/>
                <a:cs typeface="Arial" pitchFamily="34" charset="0"/>
              </a:rPr>
              <a:t>Aplicación entidades federativas y municipios</a:t>
            </a:r>
          </a:p>
          <a:p>
            <a:pPr marL="266700" indent="-266700" algn="just">
              <a:buFont typeface="Wingdings" pitchFamily="2" charset="2"/>
              <a:buChar char="v"/>
            </a:pPr>
            <a:endParaRPr lang="es-MX" dirty="0" smtClean="0">
              <a:solidFill>
                <a:prstClr val="black"/>
              </a:solidFill>
              <a:latin typeface="Arial" pitchFamily="34" charset="0"/>
              <a:cs typeface="Arial" pitchFamily="34" charset="0"/>
            </a:endParaRPr>
          </a:p>
          <a:p>
            <a:pPr marL="266700" indent="-266700" algn="just">
              <a:buFont typeface="Wingdings" pitchFamily="2" charset="2"/>
              <a:buChar char="v"/>
            </a:pPr>
            <a:r>
              <a:rPr lang="es-MX" dirty="0" smtClean="0">
                <a:solidFill>
                  <a:prstClr val="black"/>
                </a:solidFill>
                <a:latin typeface="Arial" pitchFamily="34" charset="0"/>
                <a:cs typeface="Arial" pitchFamily="34" charset="0"/>
              </a:rPr>
              <a:t>Presentar formato con apertura al COG (capítulo y concepto)</a:t>
            </a:r>
          </a:p>
          <a:p>
            <a:pPr marL="266700" indent="-266700" algn="just"/>
            <a:endParaRPr lang="es-MX" b="1" dirty="0" smtClean="0"/>
          </a:p>
          <a:p>
            <a:pPr marL="266700" indent="-266700" algn="just">
              <a:buFont typeface="Wingdings" pitchFamily="2" charset="2"/>
              <a:buChar char="v"/>
            </a:pPr>
            <a:r>
              <a:rPr lang="es-MX" dirty="0" smtClean="0">
                <a:solidFill>
                  <a:prstClr val="black"/>
                </a:solidFill>
                <a:latin typeface="Arial" pitchFamily="34" charset="0"/>
                <a:cs typeface="Arial" pitchFamily="34" charset="0"/>
              </a:rPr>
              <a:t>Publicar a más tardar el ultimo día de enero</a:t>
            </a:r>
          </a:p>
        </p:txBody>
      </p:sp>
      <p:graphicFrame>
        <p:nvGraphicFramePr>
          <p:cNvPr id="5" name="4 Tabla"/>
          <p:cNvGraphicFramePr>
            <a:graphicFrameLocks noGrp="1"/>
          </p:cNvGraphicFramePr>
          <p:nvPr>
            <p:extLst>
              <p:ext uri="{D42A27DB-BD31-4B8C-83A1-F6EECF244321}">
                <p14:modId xmlns:p14="http://schemas.microsoft.com/office/powerpoint/2010/main" xmlns="" val="4223153031"/>
              </p:ext>
            </p:extLst>
          </p:nvPr>
        </p:nvGraphicFramePr>
        <p:xfrm>
          <a:off x="1" y="3786190"/>
          <a:ext cx="8172398" cy="2468880"/>
        </p:xfrm>
        <a:graphic>
          <a:graphicData uri="http://schemas.openxmlformats.org/drawingml/2006/table">
            <a:tbl>
              <a:tblPr/>
              <a:tblGrid>
                <a:gridCol w="279608"/>
                <a:gridCol w="4882970"/>
                <a:gridCol w="615645"/>
                <a:gridCol w="684050"/>
                <a:gridCol w="820860"/>
                <a:gridCol w="889265"/>
              </a:tblGrid>
              <a:tr h="193298">
                <a:tc gridSpan="6">
                  <a:txBody>
                    <a:bodyPr/>
                    <a:lstStyle/>
                    <a:p>
                      <a:pPr algn="ctr" fontAlgn="b"/>
                      <a:r>
                        <a:rPr lang="es-MX" sz="1800" b="1" i="0" u="none" strike="noStrike" dirty="0">
                          <a:solidFill>
                            <a:srgbClr val="000000"/>
                          </a:solidFill>
                          <a:latin typeface="Calibri"/>
                        </a:rPr>
                        <a:t>Entidad Federativa/Municipio</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3298">
                <a:tc gridSpan="6">
                  <a:txBody>
                    <a:bodyPr/>
                    <a:lstStyle/>
                    <a:p>
                      <a:pPr algn="ctr" fontAlgn="b"/>
                      <a:r>
                        <a:rPr lang="es-MX" sz="1800" b="1" i="0" u="none" strike="noStrike" dirty="0">
                          <a:solidFill>
                            <a:srgbClr val="000000"/>
                          </a:solidFill>
                          <a:latin typeface="Calibri"/>
                        </a:rPr>
                        <a:t>Calendario de Presupuesto de Egresos del Ejercicio Fiscal XXXX</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3298">
                <a:tc gridSpan="2">
                  <a:txBody>
                    <a:bodyPr/>
                    <a:lstStyle/>
                    <a:p>
                      <a:pPr algn="ctr" fontAlgn="t"/>
                      <a:r>
                        <a:rPr lang="es-MX" sz="1800" b="0"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ctr" fontAlgn="b"/>
                      <a:r>
                        <a:rPr lang="es-MX" sz="1800" b="0" i="0" u="none" strike="noStrike">
                          <a:solidFill>
                            <a:srgbClr val="000000"/>
                          </a:solidFill>
                          <a:latin typeface="Calibri"/>
                        </a:rPr>
                        <a:t>Anual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1800" b="0" i="0" u="none" strike="noStrike">
                          <a:solidFill>
                            <a:srgbClr val="000000"/>
                          </a:solidFill>
                          <a:latin typeface="Calibri"/>
                        </a:rPr>
                        <a:t>Enero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1800" b="0" i="0" u="none" strike="noStrike">
                          <a:solidFill>
                            <a:srgbClr val="000000"/>
                          </a:solidFill>
                          <a:latin typeface="Calibri"/>
                        </a:rPr>
                        <a:t>Febrero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1800" b="0" i="0" u="none" strike="noStrike" dirty="0" smtClean="0">
                          <a:solidFill>
                            <a:srgbClr val="000000"/>
                          </a:solidFill>
                          <a:latin typeface="Calibri"/>
                        </a:rPr>
                        <a:t>Marzo…</a:t>
                      </a:r>
                      <a:endParaRPr lang="es-MX" sz="18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193298">
                <a:tc gridSpan="2">
                  <a:txBody>
                    <a:bodyPr/>
                    <a:lstStyle/>
                    <a:p>
                      <a:pPr algn="ctr" fontAlgn="t"/>
                      <a:r>
                        <a:rPr lang="es-MX" sz="1800" b="0" i="0" u="none" strike="noStrike" dirty="0">
                          <a:solidFill>
                            <a:srgbClr val="000000"/>
                          </a:solidFill>
                          <a:latin typeface="Calibri"/>
                        </a:rPr>
                        <a:t>Total</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93298">
                <a:tc gridSpan="2">
                  <a:txBody>
                    <a:bodyPr/>
                    <a:lstStyle/>
                    <a:p>
                      <a:pPr algn="l" fontAlgn="t"/>
                      <a:r>
                        <a:rPr lang="es-MX" sz="1800" b="1" i="0" u="none" strike="noStrike" dirty="0">
                          <a:solidFill>
                            <a:srgbClr val="000000"/>
                          </a:solidFill>
                          <a:latin typeface="Calibri"/>
                        </a:rPr>
                        <a:t>Servicios Personales</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l" fontAlgn="t"/>
                      <a:r>
                        <a:rPr lang="es-MX" sz="1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386596">
                <a:tc>
                  <a:txBody>
                    <a:bodyPr/>
                    <a:lstStyle/>
                    <a:p>
                      <a:pPr algn="just" fontAlgn="t"/>
                      <a:r>
                        <a:rPr lang="es-MX" sz="1800" b="0"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800" b="0" i="0" u="none" strike="noStrike" dirty="0">
                          <a:solidFill>
                            <a:srgbClr val="000000"/>
                          </a:solidFill>
                          <a:latin typeface="Calibri"/>
                        </a:rPr>
                        <a:t>Remuneraciones al Personal de Carácter </a:t>
                      </a:r>
                      <a:r>
                        <a:rPr lang="es-MX" sz="1800" b="0" i="0" u="none" strike="noStrike" dirty="0" smtClean="0">
                          <a:solidFill>
                            <a:srgbClr val="000000"/>
                          </a:solidFill>
                          <a:latin typeface="Calibri"/>
                        </a:rPr>
                        <a:t>Permanente…</a:t>
                      </a:r>
                      <a:endParaRPr lang="es-MX" sz="1800" b="0" i="0" u="none" strike="noStrike" dirty="0">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93298">
                <a:tc gridSpan="2">
                  <a:txBody>
                    <a:bodyPr/>
                    <a:lstStyle/>
                    <a:p>
                      <a:pPr algn="l" fontAlgn="t"/>
                      <a:r>
                        <a:rPr lang="es-MX" sz="1800" b="1" i="0" u="none" strike="noStrike" dirty="0">
                          <a:solidFill>
                            <a:srgbClr val="000000"/>
                          </a:solidFill>
                          <a:latin typeface="Calibri"/>
                        </a:rPr>
                        <a:t>Materiales y Suministros</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93298">
                <a:tc>
                  <a:txBody>
                    <a:bodyPr/>
                    <a:lstStyle/>
                    <a:p>
                      <a:pPr algn="just" fontAlgn="t"/>
                      <a:r>
                        <a:rPr lang="es-MX" sz="1800" b="0" i="0" u="none" strike="noStrike" dirty="0">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800" b="0" i="0" u="none" strike="noStrike" dirty="0">
                          <a:solidFill>
                            <a:srgbClr val="000000"/>
                          </a:solidFill>
                          <a:latin typeface="Calibri"/>
                        </a:rPr>
                        <a:t>Alimentos y Utensilios</a:t>
                      </a: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bl>
          </a:graphicData>
        </a:graphic>
      </p:graphicFrame>
    </p:spTree>
    <p:extLst>
      <p:ext uri="{BB962C8B-B14F-4D97-AF65-F5344CB8AC3E}">
        <p14:creationId xmlns:p14="http://schemas.microsoft.com/office/powerpoint/2010/main" xmlns="" val="90538264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214414" y="214290"/>
            <a:ext cx="685804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RELACIÓN DE CUENTAS BANCARIAS PRODUCTIVAS</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69 LGCG</a:t>
            </a:r>
          </a:p>
        </p:txBody>
      </p:sp>
      <p:sp>
        <p:nvSpPr>
          <p:cNvPr id="4" name="3 CuadroTexto"/>
          <p:cNvSpPr txBox="1"/>
          <p:nvPr/>
        </p:nvSpPr>
        <p:spPr>
          <a:xfrm>
            <a:off x="0" y="1000108"/>
            <a:ext cx="8172400" cy="2419124"/>
          </a:xfrm>
          <a:prstGeom prst="rect">
            <a:avLst/>
          </a:prstGeom>
          <a:noFill/>
        </p:spPr>
        <p:txBody>
          <a:bodyPr wrap="square">
            <a:spAutoFit/>
          </a:bodyPr>
          <a:lstStyle/>
          <a:p>
            <a:pPr marL="355600" indent="-355600" algn="just">
              <a:lnSpc>
                <a:spcPct val="120000"/>
              </a:lnSpc>
              <a:buFont typeface="Wingdings" pitchFamily="2" charset="2"/>
              <a:buChar char="v"/>
              <a:defRPr/>
            </a:pPr>
            <a:r>
              <a:rPr lang="es-MX" dirty="0" smtClean="0">
                <a:latin typeface="Arial" pitchFamily="34" charset="0"/>
                <a:cs typeface="Arial" pitchFamily="34" charset="0"/>
              </a:rPr>
              <a:t>Incluirán la relación </a:t>
            </a:r>
            <a:r>
              <a:rPr lang="es-MX" dirty="0">
                <a:latin typeface="Arial" pitchFamily="34" charset="0"/>
                <a:cs typeface="Arial" pitchFamily="34" charset="0"/>
              </a:rPr>
              <a:t>de las cuentas específicas para recursos federales transferidos. </a:t>
            </a: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endParaRPr lang="es-MX" dirty="0">
              <a:latin typeface="Arial" pitchFamily="34" charset="0"/>
              <a:cs typeface="Arial" pitchFamily="34" charset="0"/>
            </a:endParaRPr>
          </a:p>
          <a:p>
            <a:pPr marL="355600" indent="-355600" algn="just">
              <a:lnSpc>
                <a:spcPct val="120000"/>
              </a:lnSpc>
              <a:buFont typeface="Wingdings" pitchFamily="2" charset="2"/>
              <a:buChar char="v"/>
              <a:defRPr/>
            </a:pPr>
            <a:r>
              <a:rPr lang="es-MX" dirty="0">
                <a:latin typeface="Arial" pitchFamily="34" charset="0"/>
                <a:cs typeface="Arial" pitchFamily="34" charset="0"/>
              </a:rPr>
              <a:t>A efecto de que puedan fiscalizarse adecuadamente sin establecer trabas operativas que dificulten el ejercicio de los </a:t>
            </a:r>
            <a:r>
              <a:rPr lang="es-MX" dirty="0" smtClean="0">
                <a:latin typeface="Arial" pitchFamily="34" charset="0"/>
                <a:cs typeface="Arial" pitchFamily="34" charset="0"/>
              </a:rPr>
              <a:t>recursos.</a:t>
            </a: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entidades federativas y municipios.</a:t>
            </a:r>
          </a:p>
        </p:txBody>
      </p:sp>
      <p:graphicFrame>
        <p:nvGraphicFramePr>
          <p:cNvPr id="7" name="6 Tabla"/>
          <p:cNvGraphicFramePr>
            <a:graphicFrameLocks noGrp="1"/>
          </p:cNvGraphicFramePr>
          <p:nvPr>
            <p:extLst>
              <p:ext uri="{D42A27DB-BD31-4B8C-83A1-F6EECF244321}">
                <p14:modId xmlns:p14="http://schemas.microsoft.com/office/powerpoint/2010/main" xmlns="" val="634954911"/>
              </p:ext>
            </p:extLst>
          </p:nvPr>
        </p:nvGraphicFramePr>
        <p:xfrm>
          <a:off x="1" y="3143248"/>
          <a:ext cx="8172399" cy="3382099"/>
        </p:xfrm>
        <a:graphic>
          <a:graphicData uri="http://schemas.openxmlformats.org/drawingml/2006/table">
            <a:tbl>
              <a:tblPr/>
              <a:tblGrid>
                <a:gridCol w="2724133"/>
                <a:gridCol w="2724133"/>
                <a:gridCol w="2724133"/>
              </a:tblGrid>
              <a:tr h="339238">
                <a:tc>
                  <a:txBody>
                    <a:bodyPr/>
                    <a:lstStyle/>
                    <a:p>
                      <a:pPr algn="l" fontAlgn="b"/>
                      <a:endParaRPr lang="es-MX" sz="2000" b="0" i="0" u="none" strike="noStrike" dirty="0">
                        <a:solidFill>
                          <a:srgbClr val="000000"/>
                        </a:solidFill>
                        <a:latin typeface="+mj-lt"/>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2000" b="0" i="0" u="none" strike="noStrike">
                        <a:solidFill>
                          <a:srgbClr val="000000"/>
                        </a:solidFill>
                        <a:latin typeface="+mj-lt"/>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2000" b="0" i="0" u="none" strike="noStrike">
                        <a:solidFill>
                          <a:srgbClr val="000000"/>
                        </a:solidFill>
                        <a:latin typeface="+mj-lt"/>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339238">
                <a:tc gridSpan="3">
                  <a:txBody>
                    <a:bodyPr/>
                    <a:lstStyle/>
                    <a:p>
                      <a:pPr algn="ctr" fontAlgn="b"/>
                      <a:r>
                        <a:rPr lang="es-MX" sz="2000" b="0" i="0" u="none" strike="noStrike" dirty="0">
                          <a:solidFill>
                            <a:srgbClr val="000000"/>
                          </a:solidFill>
                          <a:latin typeface="+mj-lt"/>
                        </a:rPr>
                        <a:t>Entidad Federativa/Municipio: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ECFF"/>
                    </a:solidFill>
                  </a:tcPr>
                </a:tc>
                <a:tc hMerge="1">
                  <a:txBody>
                    <a:bodyPr/>
                    <a:lstStyle/>
                    <a:p>
                      <a:endParaRPr lang="es-MX"/>
                    </a:p>
                  </a:txBody>
                  <a:tcPr/>
                </a:tc>
                <a:tc hMerge="1">
                  <a:txBody>
                    <a:bodyPr/>
                    <a:lstStyle/>
                    <a:p>
                      <a:endParaRPr lang="es-MX"/>
                    </a:p>
                  </a:txBody>
                  <a:tcPr/>
                </a:tc>
              </a:tr>
              <a:tr h="339238">
                <a:tc gridSpan="3">
                  <a:txBody>
                    <a:bodyPr/>
                    <a:lstStyle/>
                    <a:p>
                      <a:pPr algn="ctr" fontAlgn="b"/>
                      <a:r>
                        <a:rPr lang="es-MX" sz="2000" b="0" i="0" u="none" strike="noStrike" dirty="0">
                          <a:solidFill>
                            <a:srgbClr val="000000"/>
                          </a:solidFill>
                          <a:latin typeface="+mj-lt"/>
                        </a:rPr>
                        <a:t>Relación de cuentas bancarias productivas específicas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ECFF"/>
                    </a:solidFill>
                  </a:tcPr>
                </a:tc>
                <a:tc hMerge="1">
                  <a:txBody>
                    <a:bodyPr/>
                    <a:lstStyle/>
                    <a:p>
                      <a:endParaRPr lang="es-MX"/>
                    </a:p>
                  </a:txBody>
                  <a:tcPr/>
                </a:tc>
                <a:tc hMerge="1">
                  <a:txBody>
                    <a:bodyPr/>
                    <a:lstStyle/>
                    <a:p>
                      <a:endParaRPr lang="es-MX"/>
                    </a:p>
                  </a:txBody>
                  <a:tcPr/>
                </a:tc>
              </a:tr>
              <a:tr h="339238">
                <a:tc gridSpan="3">
                  <a:txBody>
                    <a:bodyPr/>
                    <a:lstStyle/>
                    <a:p>
                      <a:pPr algn="ctr" fontAlgn="b"/>
                      <a:r>
                        <a:rPr lang="es-MX" sz="2000" b="0" i="0" u="none" strike="noStrike" dirty="0">
                          <a:solidFill>
                            <a:srgbClr val="000000"/>
                          </a:solidFill>
                          <a:latin typeface="+mj-lt"/>
                        </a:rPr>
                        <a:t>Periodo (anual)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r>
              <a:tr h="339238">
                <a:tc rowSpan="2">
                  <a:txBody>
                    <a:bodyPr/>
                    <a:lstStyle/>
                    <a:p>
                      <a:pPr algn="ctr" fontAlgn="b"/>
                      <a:r>
                        <a:rPr lang="es-MX" sz="2000" b="0" i="0" u="none" strike="noStrike" dirty="0">
                          <a:solidFill>
                            <a:srgbClr val="000000"/>
                          </a:solidFill>
                          <a:latin typeface="+mj-lt"/>
                        </a:rPr>
                        <a:t>Fondo, Programa o Convenio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2">
                  <a:txBody>
                    <a:bodyPr/>
                    <a:lstStyle/>
                    <a:p>
                      <a:pPr algn="ctr" fontAlgn="b"/>
                      <a:r>
                        <a:rPr lang="es-MX" sz="2000" b="0" i="0" u="none" strike="noStrike" dirty="0">
                          <a:solidFill>
                            <a:srgbClr val="000000"/>
                          </a:solidFill>
                          <a:latin typeface="+mj-lt"/>
                        </a:rPr>
                        <a:t>Datos de la Cuenta Bancaria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r>
              <a:tr h="339238">
                <a:tc vMerge="1">
                  <a:txBody>
                    <a:bodyPr/>
                    <a:lstStyle/>
                    <a:p>
                      <a:endParaRPr lang="es-MX"/>
                    </a:p>
                  </a:txBody>
                  <a:tcPr/>
                </a:tc>
                <a:tc>
                  <a:txBody>
                    <a:bodyPr/>
                    <a:lstStyle/>
                    <a:p>
                      <a:pPr algn="ctr" fontAlgn="b"/>
                      <a:r>
                        <a:rPr lang="es-MX" sz="2000" b="0" i="0" u="none" strike="noStrike" dirty="0">
                          <a:solidFill>
                            <a:srgbClr val="000000"/>
                          </a:solidFill>
                          <a:latin typeface="+mj-lt"/>
                        </a:rPr>
                        <a:t>Institución Bancaria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2000" b="0" i="0" u="none" strike="noStrike" dirty="0">
                          <a:solidFill>
                            <a:srgbClr val="000000"/>
                          </a:solidFill>
                          <a:latin typeface="+mj-lt"/>
                        </a:rPr>
                        <a:t>Número de Cuenta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339238">
                <a:tc>
                  <a:txBody>
                    <a:bodyPr/>
                    <a:lstStyle/>
                    <a:p>
                      <a:pPr algn="ctr" fontAlgn="b"/>
                      <a:r>
                        <a:rPr lang="es-MX" sz="2000" b="0" i="0" u="none" strike="noStrike">
                          <a:solidFill>
                            <a:srgbClr val="000000"/>
                          </a:solidFill>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2000" b="0" i="0" u="none" strike="noStrike" dirty="0">
                          <a:solidFill>
                            <a:srgbClr val="000000"/>
                          </a:solidFill>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2000" b="0" i="0" u="none" strike="noStrike" dirty="0">
                          <a:solidFill>
                            <a:srgbClr val="000000"/>
                          </a:solidFill>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339238">
                <a:tc>
                  <a:txBody>
                    <a:bodyPr/>
                    <a:lstStyle/>
                    <a:p>
                      <a:pPr algn="l" fontAlgn="b"/>
                      <a:endParaRPr lang="es-MX" sz="2000" b="0" i="0" u="none" strike="noStrike" dirty="0">
                        <a:solidFill>
                          <a:srgbClr val="000000"/>
                        </a:solidFill>
                        <a:latin typeface="+mj-lt"/>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MX" sz="2000" b="0" i="0" u="none" strike="noStrike" dirty="0">
                        <a:solidFill>
                          <a:srgbClr val="000000"/>
                        </a:solidFill>
                        <a:latin typeface="+mj-lt"/>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MX" sz="2000" b="0" i="0" u="none" strike="noStrike" dirty="0">
                        <a:solidFill>
                          <a:srgbClr val="000000"/>
                        </a:solidFill>
                        <a:latin typeface="+mj-lt"/>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668195">
                <a:tc gridSpan="3">
                  <a:txBody>
                    <a:bodyPr/>
                    <a:lstStyle/>
                    <a:p>
                      <a:pPr algn="l" fontAlgn="b"/>
                      <a:r>
                        <a:rPr lang="es-MX" sz="2000" b="0" i="0" u="none" strike="noStrike" dirty="0">
                          <a:solidFill>
                            <a:srgbClr val="000000"/>
                          </a:solidFill>
                          <a:latin typeface="+mj-lt"/>
                        </a:rPr>
                        <a:t>Nota: Solo información de cuentas bancarias del ejercicio fiscal correspondiente.</a:t>
                      </a:r>
                    </a:p>
                  </a:txBody>
                  <a:tcPr marL="9525" marR="9525" marT="9525" marB="0" anchor="b">
                    <a:lnL>
                      <a:noFill/>
                    </a:lnL>
                    <a:lnR>
                      <a:noFill/>
                    </a:lnR>
                    <a:lnT>
                      <a:noFill/>
                    </a:lnT>
                    <a:lnB>
                      <a:noFill/>
                    </a:lnB>
                  </a:tcPr>
                </a:tc>
                <a:tc hMerge="1">
                  <a:txBody>
                    <a:bodyPr/>
                    <a:lstStyle/>
                    <a:p>
                      <a:endParaRPr lang="es-MX"/>
                    </a:p>
                  </a:txBody>
                  <a:tcPr/>
                </a:tc>
                <a:tc hMerge="1">
                  <a:txBody>
                    <a:bodyPr/>
                    <a:lstStyle/>
                    <a:p>
                      <a:endParaRPr lang="es-MX"/>
                    </a:p>
                  </a:txBody>
                  <a:tcPr/>
                </a:tc>
              </a:tr>
            </a:tbl>
          </a:graphicData>
        </a:graphic>
      </p:graphicFrame>
    </p:spTree>
    <p:extLst>
      <p:ext uri="{BB962C8B-B14F-4D97-AF65-F5344CB8AC3E}">
        <p14:creationId xmlns:p14="http://schemas.microsoft.com/office/powerpoint/2010/main" xmlns="" val="404262948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0" y="44624"/>
            <a:ext cx="8172400" cy="100013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DIFUSIÓN DE  LOS RESULTADOS DE LAS EVALUACIONES DE LOS RECURSOS FEDERALES </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79 LGCG</a:t>
            </a:r>
          </a:p>
        </p:txBody>
      </p:sp>
      <p:sp>
        <p:nvSpPr>
          <p:cNvPr id="7" name="6 CuadroTexto"/>
          <p:cNvSpPr txBox="1"/>
          <p:nvPr/>
        </p:nvSpPr>
        <p:spPr>
          <a:xfrm>
            <a:off x="0" y="1285860"/>
            <a:ext cx="8244408" cy="2751522"/>
          </a:xfrm>
          <a:prstGeom prst="rect">
            <a:avLst/>
          </a:prstGeom>
          <a:noFill/>
        </p:spPr>
        <p:txBody>
          <a:bodyPr wrap="square">
            <a:spAutoFit/>
          </a:bodyPr>
          <a:lstStyle/>
          <a:p>
            <a:pPr marL="355600" indent="-355600" algn="just">
              <a:lnSpc>
                <a:spcPct val="120000"/>
              </a:lnSpc>
              <a:buFont typeface="Wingdings" pitchFamily="2" charset="2"/>
              <a:buChar char="v"/>
              <a:defRPr/>
            </a:pPr>
            <a:r>
              <a:rPr lang="es-MX" dirty="0" smtClean="0">
                <a:latin typeface="Arial" pitchFamily="34" charset="0"/>
                <a:cs typeface="Arial" pitchFamily="34" charset="0"/>
              </a:rPr>
              <a:t>Publicar a mas tardar el último día de abril su programa anual de evaluaciones, metodologías e indicadores de desempeño.</a:t>
            </a:r>
          </a:p>
          <a:p>
            <a:pPr marL="355600" indent="-355600" algn="just">
              <a:lnSpc>
                <a:spcPct val="120000"/>
              </a:lnSpc>
              <a:buFont typeface="Wingdings" pitchFamily="2" charset="2"/>
              <a:buChar char="v"/>
              <a:defRPr/>
            </a:pPr>
            <a:endParaRPr lang="es-MX" dirty="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Publicar a mas tardar a los 30 días posteriores a la conclusión de las evaluaciones, resultados y nombres de personas que realizaron la evaluación.</a:t>
            </a: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entidades federativas y municipios.</a:t>
            </a:r>
          </a:p>
        </p:txBody>
      </p:sp>
      <p:graphicFrame>
        <p:nvGraphicFramePr>
          <p:cNvPr id="4" name="3 Tabla"/>
          <p:cNvGraphicFramePr>
            <a:graphicFrameLocks noGrp="1"/>
          </p:cNvGraphicFramePr>
          <p:nvPr>
            <p:extLst>
              <p:ext uri="{D42A27DB-BD31-4B8C-83A1-F6EECF244321}">
                <p14:modId xmlns:p14="http://schemas.microsoft.com/office/powerpoint/2010/main" xmlns="" val="2862686479"/>
              </p:ext>
            </p:extLst>
          </p:nvPr>
        </p:nvGraphicFramePr>
        <p:xfrm>
          <a:off x="1357290" y="4037032"/>
          <a:ext cx="6215106" cy="2560320"/>
        </p:xfrm>
        <a:graphic>
          <a:graphicData uri="http://schemas.openxmlformats.org/drawingml/2006/table">
            <a:tbl>
              <a:tblPr firstRow="1" bandRow="1">
                <a:tableStyleId>{5940675A-B579-460E-94D1-54222C63F5DA}</a:tableStyleId>
              </a:tblPr>
              <a:tblGrid>
                <a:gridCol w="6215106"/>
              </a:tblGrid>
              <a:tr h="3497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1. </a:t>
                      </a:r>
                      <a:r>
                        <a:rPr lang="es-ES" cap="small" dirty="0" smtClean="0"/>
                        <a:t>Descripción de la evaluación</a:t>
                      </a:r>
                      <a:r>
                        <a:rPr lang="es-ES" dirty="0" smtClean="0"/>
                        <a:t>   </a:t>
                      </a:r>
                      <a:endParaRPr lang="es-ES" b="1" dirty="0" smtClean="0">
                        <a:solidFill>
                          <a:prstClr val="black"/>
                        </a:solidFill>
                        <a:latin typeface="Arial" pitchFamily="34" charset="0"/>
                        <a:cs typeface="Arial" pitchFamily="34" charset="0"/>
                      </a:endParaRPr>
                    </a:p>
                  </a:txBody>
                  <a:tcPr/>
                </a:tc>
              </a:tr>
              <a:tr h="349753">
                <a:tc>
                  <a:txBody>
                    <a:bodyPr/>
                    <a:lstStyle/>
                    <a:p>
                      <a:r>
                        <a:rPr lang="es-ES" dirty="0" smtClean="0"/>
                        <a:t>2. </a:t>
                      </a:r>
                      <a:r>
                        <a:rPr lang="es-ES" cap="small" dirty="0" smtClean="0"/>
                        <a:t>Principales Hallazgos de la evaluación</a:t>
                      </a:r>
                      <a:endParaRPr lang="es-MX" dirty="0"/>
                    </a:p>
                  </a:txBody>
                  <a:tcPr/>
                </a:tc>
              </a:tr>
              <a:tr h="3497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3. </a:t>
                      </a:r>
                      <a:r>
                        <a:rPr lang="es-ES" cap="small" dirty="0" smtClean="0"/>
                        <a:t>Conclusiones y recomendaciones de la evaluación</a:t>
                      </a:r>
                      <a:endParaRPr lang="es-ES" b="1" cap="small" dirty="0" smtClean="0">
                        <a:solidFill>
                          <a:prstClr val="black"/>
                        </a:solidFill>
                        <a:latin typeface="Arial" pitchFamily="34" charset="0"/>
                        <a:cs typeface="Arial" pitchFamily="34" charset="0"/>
                      </a:endParaRPr>
                    </a:p>
                  </a:txBody>
                  <a:tcPr/>
                </a:tc>
              </a:tr>
              <a:tr h="3497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4. </a:t>
                      </a:r>
                      <a:r>
                        <a:rPr lang="es-ES" cap="small" dirty="0" smtClean="0"/>
                        <a:t>Datos de la Instancia evaluadora</a:t>
                      </a:r>
                      <a:endParaRPr lang="es-ES" b="1" cap="small" dirty="0" smtClean="0">
                        <a:solidFill>
                          <a:prstClr val="black"/>
                        </a:solidFill>
                        <a:latin typeface="Arial" pitchFamily="34" charset="0"/>
                        <a:cs typeface="Arial" pitchFamily="34" charset="0"/>
                      </a:endParaRPr>
                    </a:p>
                  </a:txBody>
                  <a:tcPr/>
                </a:tc>
              </a:tr>
              <a:tr h="3497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5. </a:t>
                      </a:r>
                      <a:r>
                        <a:rPr lang="es-ES" cap="small" dirty="0" smtClean="0"/>
                        <a:t>Identificación del (los) programa(s)</a:t>
                      </a:r>
                    </a:p>
                  </a:txBody>
                  <a:tcPr/>
                </a:tc>
              </a:tr>
              <a:tr h="3497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cap="small" dirty="0" smtClean="0"/>
                        <a:t>6. Datos de Contratación de la Evaluación</a:t>
                      </a:r>
                      <a:endParaRPr lang="es-MX" dirty="0" smtClean="0"/>
                    </a:p>
                  </a:txBody>
                  <a:tcPr/>
                </a:tc>
              </a:tr>
              <a:tr h="3497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cap="small" dirty="0" smtClean="0"/>
                        <a:t>7. Difusión de la evaluación</a:t>
                      </a:r>
                    </a:p>
                  </a:txBody>
                  <a:tcPr/>
                </a:tc>
              </a:tr>
            </a:tbl>
          </a:graphicData>
        </a:graphic>
      </p:graphicFrame>
    </p:spTree>
    <p:extLst>
      <p:ext uri="{BB962C8B-B14F-4D97-AF65-F5344CB8AC3E}">
        <p14:creationId xmlns:p14="http://schemas.microsoft.com/office/powerpoint/2010/main" xmlns="" val="172610769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323528" y="285728"/>
            <a:ext cx="7643866"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 RELACIÓN DE BIENES QUE COMPONEN EL PATRIMONIO</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23 LGCG</a:t>
            </a:r>
          </a:p>
        </p:txBody>
      </p:sp>
      <p:sp>
        <p:nvSpPr>
          <p:cNvPr id="9" name="8 CuadroTexto"/>
          <p:cNvSpPr txBox="1"/>
          <p:nvPr/>
        </p:nvSpPr>
        <p:spPr>
          <a:xfrm>
            <a:off x="285720" y="1317484"/>
            <a:ext cx="8568952" cy="1754326"/>
          </a:xfrm>
          <a:prstGeom prst="rect">
            <a:avLst/>
          </a:prstGeom>
          <a:noFill/>
        </p:spPr>
        <p:txBody>
          <a:bodyPr wrap="square">
            <a:spAutoFit/>
          </a:bodyPr>
          <a:lstStyle/>
          <a:p>
            <a:pPr marL="355600" indent="-355600" algn="just">
              <a:lnSpc>
                <a:spcPct val="120000"/>
              </a:lnSpc>
              <a:buFont typeface="Wingdings" pitchFamily="2" charset="2"/>
              <a:buChar char="v"/>
              <a:defRPr/>
            </a:pPr>
            <a:r>
              <a:rPr lang="es-MX" dirty="0" smtClean="0">
                <a:latin typeface="Arial" pitchFamily="34" charset="0"/>
                <a:cs typeface="Arial" pitchFamily="34" charset="0"/>
              </a:rPr>
              <a:t>Incluir la relación de los bienes que componen su patrimonio.</a:t>
            </a:r>
            <a:endParaRPr lang="es-MX" dirty="0">
              <a:latin typeface="Arial" pitchFamily="34" charset="0"/>
              <a:cs typeface="Arial" pitchFamily="34" charset="0"/>
            </a:endParaRPr>
          </a:p>
          <a:p>
            <a:pPr marL="355600" indent="-355600" algn="just">
              <a:lnSpc>
                <a:spcPct val="120000"/>
              </a:lnSpc>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todos los entes públicos</a:t>
            </a:r>
            <a:endParaRPr lang="es-ES" dirty="0" smtClean="0">
              <a:latin typeface="Arial" pitchFamily="34" charset="0"/>
              <a:cs typeface="Arial" pitchFamily="34" charset="0"/>
            </a:endParaRPr>
          </a:p>
          <a:p>
            <a:pPr marL="355600" indent="-355600" algn="just">
              <a:lnSpc>
                <a:spcPct val="120000"/>
              </a:lnSpc>
              <a:buFont typeface="Wingdings" pitchFamily="2" charset="2"/>
              <a:buChar char="v"/>
              <a:defRPr/>
            </a:pPr>
            <a:endParaRPr lang="es-ES"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Observar como mínimo el modelo de formato siguiente:</a:t>
            </a:r>
          </a:p>
        </p:txBody>
      </p:sp>
      <p:pic>
        <p:nvPicPr>
          <p:cNvPr id="10" name="Picture 3"/>
          <p:cNvPicPr>
            <a:picLocks noChangeAspect="1" noChangeArrowheads="1"/>
          </p:cNvPicPr>
          <p:nvPr/>
        </p:nvPicPr>
        <p:blipFill>
          <a:blip r:embed="rId3" cstate="print"/>
          <a:srcRect l="5998" r="6002" b="8993"/>
          <a:stretch>
            <a:fillRect/>
          </a:stretch>
        </p:blipFill>
        <p:spPr bwMode="auto">
          <a:xfrm>
            <a:off x="179512" y="3571876"/>
            <a:ext cx="7858180" cy="2714644"/>
          </a:xfrm>
          <a:prstGeom prst="rect">
            <a:avLst/>
          </a:prstGeom>
          <a:noFill/>
          <a:ln w="9525">
            <a:noFill/>
            <a:miter lim="800000"/>
            <a:headEnd/>
            <a:tailEnd/>
          </a:ln>
          <a:effectLst/>
        </p:spPr>
      </p:pic>
    </p:spTree>
    <p:extLst>
      <p:ext uri="{BB962C8B-B14F-4D97-AF65-F5344CB8AC3E}">
        <p14:creationId xmlns:p14="http://schemas.microsoft.com/office/powerpoint/2010/main" xmlns="" val="266050857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403648" y="44624"/>
            <a:ext cx="5429288" cy="57079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FORMATOS TRIMESTRALES</a:t>
            </a:r>
          </a:p>
        </p:txBody>
      </p:sp>
      <p:sp>
        <p:nvSpPr>
          <p:cNvPr id="3" name="2 Rectángulo"/>
          <p:cNvSpPr/>
          <p:nvPr/>
        </p:nvSpPr>
        <p:spPr>
          <a:xfrm>
            <a:off x="107504" y="785794"/>
            <a:ext cx="8064896" cy="6586418"/>
          </a:xfrm>
          <a:prstGeom prst="rect">
            <a:avLst/>
          </a:prstGeom>
        </p:spPr>
        <p:txBody>
          <a:bodyPr wrap="square">
            <a:spAutoFit/>
          </a:bodyPr>
          <a:lstStyle/>
          <a:p>
            <a:pPr algn="just">
              <a:lnSpc>
                <a:spcPct val="150000"/>
              </a:lnSpc>
            </a:pPr>
            <a:r>
              <a:rPr lang="es-MX" sz="1600" dirty="0" smtClean="0">
                <a:latin typeface="Arial" pitchFamily="34" charset="0"/>
                <a:cs typeface="Arial" pitchFamily="34" charset="0"/>
              </a:rPr>
              <a:t>1</a:t>
            </a:r>
            <a:r>
              <a:rPr lang="es-MX" sz="2000" dirty="0" smtClean="0">
                <a:latin typeface="Arial" pitchFamily="34" charset="0"/>
                <a:cs typeface="Arial" pitchFamily="34" charset="0"/>
              </a:rPr>
              <a:t>.-Pagos por Ayudas y Subsidios </a:t>
            </a:r>
          </a:p>
          <a:p>
            <a:pPr algn="just">
              <a:lnSpc>
                <a:spcPct val="150000"/>
              </a:lnSpc>
            </a:pPr>
            <a:r>
              <a:rPr lang="es-MX" sz="2000" dirty="0" smtClean="0">
                <a:latin typeface="Arial" pitchFamily="34" charset="0"/>
                <a:cs typeface="Arial" pitchFamily="34" charset="0"/>
              </a:rPr>
              <a:t>2.-Programas con Recursos Concurrentes por Orden de Gobierno</a:t>
            </a:r>
          </a:p>
          <a:p>
            <a:pPr algn="just">
              <a:lnSpc>
                <a:spcPct val="150000"/>
              </a:lnSpc>
            </a:pPr>
            <a:r>
              <a:rPr lang="es-MX" sz="2000" dirty="0" smtClean="0">
                <a:latin typeface="Arial" pitchFamily="34" charset="0"/>
                <a:cs typeface="Arial" pitchFamily="34" charset="0"/>
              </a:rPr>
              <a:t>3.- Aportación Federal de Salud (FASSA)</a:t>
            </a:r>
          </a:p>
          <a:p>
            <a:pPr marL="265113" indent="-265113" algn="just">
              <a:lnSpc>
                <a:spcPct val="150000"/>
              </a:lnSpc>
            </a:pPr>
            <a:r>
              <a:rPr lang="es-MX" sz="2000" dirty="0" smtClean="0">
                <a:latin typeface="Arial" pitchFamily="34" charset="0"/>
                <a:cs typeface="Arial" pitchFamily="34" charset="0"/>
              </a:rPr>
              <a:t>4.-Fondo de Aportaciones para el Fortalecimiento de los Municipios y de las Demarcaciones Territoriales del Distrito Federal (FORTAMUN)</a:t>
            </a:r>
          </a:p>
          <a:p>
            <a:pPr algn="just">
              <a:lnSpc>
                <a:spcPct val="150000"/>
              </a:lnSpc>
            </a:pPr>
            <a:r>
              <a:rPr lang="es-MX" sz="2000" dirty="0" smtClean="0">
                <a:latin typeface="Arial" pitchFamily="34" charset="0"/>
                <a:cs typeface="Arial" pitchFamily="34" charset="0"/>
              </a:rPr>
              <a:t>5.- Aportaciones Federales de Seguridad Pública</a:t>
            </a:r>
          </a:p>
          <a:p>
            <a:pPr algn="just">
              <a:lnSpc>
                <a:spcPct val="150000"/>
              </a:lnSpc>
            </a:pPr>
            <a:r>
              <a:rPr lang="es-MX" sz="2000" dirty="0" smtClean="0">
                <a:latin typeface="Arial" pitchFamily="34" charset="0"/>
                <a:cs typeface="Arial" pitchFamily="34" charset="0"/>
              </a:rPr>
              <a:t>6.- Aportaciones Federales de Educación (FAEB) (Se abroga este formato)</a:t>
            </a:r>
          </a:p>
          <a:p>
            <a:pPr algn="just">
              <a:lnSpc>
                <a:spcPct val="150000"/>
              </a:lnSpc>
            </a:pPr>
            <a:r>
              <a:rPr lang="es-MX" sz="2000" dirty="0" smtClean="0">
                <a:latin typeface="Arial" pitchFamily="34" charset="0"/>
                <a:cs typeface="Arial" pitchFamily="34" charset="0"/>
              </a:rPr>
              <a:t>7.-Destino del Gasto Federalizado y Reintegro a la TESOFE</a:t>
            </a:r>
          </a:p>
          <a:p>
            <a:pPr algn="just">
              <a:lnSpc>
                <a:spcPct val="150000"/>
              </a:lnSpc>
            </a:pPr>
            <a:r>
              <a:rPr lang="es-MX" sz="2000" dirty="0" smtClean="0">
                <a:latin typeface="Arial" pitchFamily="34" charset="0"/>
                <a:cs typeface="Arial" pitchFamily="34" charset="0"/>
              </a:rPr>
              <a:t>8.-Obligaciones Pagadas y Garantizadas con Fondos Federales</a:t>
            </a:r>
            <a:endParaRPr lang="es-MX" sz="2000" b="1" i="1" dirty="0" smtClean="0">
              <a:solidFill>
                <a:srgbClr val="00B0F0"/>
              </a:solidFill>
              <a:latin typeface="Arial" pitchFamily="34" charset="0"/>
              <a:cs typeface="Arial" pitchFamily="34" charset="0"/>
            </a:endParaRPr>
          </a:p>
          <a:p>
            <a:pPr algn="just">
              <a:lnSpc>
                <a:spcPct val="150000"/>
              </a:lnSpc>
            </a:pPr>
            <a:r>
              <a:rPr lang="es-MX" sz="2000" dirty="0" smtClean="0">
                <a:latin typeface="Arial" pitchFamily="34" charset="0"/>
                <a:cs typeface="Arial" pitchFamily="34" charset="0"/>
              </a:rPr>
              <a:t>9.- Fondo de Aportaciones para la Infraestructura Social (FAIS)</a:t>
            </a:r>
          </a:p>
          <a:p>
            <a:pPr algn="just">
              <a:lnSpc>
                <a:spcPct val="150000"/>
              </a:lnSpc>
            </a:pPr>
            <a:r>
              <a:rPr lang="es-MX" sz="2000" dirty="0" smtClean="0">
                <a:latin typeface="Arial" pitchFamily="34" charset="0"/>
                <a:cs typeface="Arial" pitchFamily="34" charset="0"/>
              </a:rPr>
              <a:t>10.-Aportaciones Federales de Educación (FAETA)</a:t>
            </a:r>
          </a:p>
          <a:p>
            <a:endParaRPr lang="es-MX" dirty="0" smtClean="0">
              <a:latin typeface="Arial" pitchFamily="34" charset="0"/>
              <a:cs typeface="Arial" pitchFamily="34" charset="0"/>
            </a:endParaRPr>
          </a:p>
          <a:p>
            <a:pPr algn="r"/>
            <a:r>
              <a:rPr lang="es-MX" sz="1400" b="1" i="1" dirty="0" smtClean="0">
                <a:solidFill>
                  <a:srgbClr val="00B0F0"/>
                </a:solidFill>
                <a:latin typeface="Arial" pitchFamily="34" charset="0"/>
                <a:cs typeface="Arial" pitchFamily="34" charset="0"/>
              </a:rPr>
              <a:t>DOF  3, 4 de abril 2013 y 6 de octubre 2014</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928794"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PAGOS POR AYUDAS Y SUBSIDIOS</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67</a:t>
            </a:r>
          </a:p>
        </p:txBody>
      </p:sp>
      <p:sp>
        <p:nvSpPr>
          <p:cNvPr id="10" name="9 CuadroTexto"/>
          <p:cNvSpPr txBox="1"/>
          <p:nvPr/>
        </p:nvSpPr>
        <p:spPr>
          <a:xfrm>
            <a:off x="251520" y="1388922"/>
            <a:ext cx="7848872" cy="1754326"/>
          </a:xfrm>
          <a:prstGeom prst="rect">
            <a:avLst/>
          </a:prstGeom>
          <a:noFill/>
        </p:spPr>
        <p:txBody>
          <a:bodyPr wrap="square">
            <a:spAutoFit/>
          </a:bodyPr>
          <a:lstStyle/>
          <a:p>
            <a:pPr marL="355600" indent="-355600" algn="just">
              <a:lnSpc>
                <a:spcPct val="120000"/>
              </a:lnSpc>
              <a:buFont typeface="Wingdings" pitchFamily="2" charset="2"/>
              <a:buChar char="v"/>
              <a:defRPr/>
            </a:pPr>
            <a:r>
              <a:rPr lang="es-MX" dirty="0" smtClean="0">
                <a:latin typeface="Arial" pitchFamily="34" charset="0"/>
                <a:cs typeface="Arial" pitchFamily="34" charset="0"/>
              </a:rPr>
              <a:t>Publicar información sobre los montos pagados durante el periodo por concepto de ayudas y subsidios.</a:t>
            </a:r>
            <a:endParaRPr lang="es-MX" dirty="0">
              <a:latin typeface="Arial" pitchFamily="34" charset="0"/>
              <a:cs typeface="Arial" pitchFamily="34" charset="0"/>
            </a:endParaRPr>
          </a:p>
          <a:p>
            <a:pPr marL="355600" indent="-355600" algn="just">
              <a:lnSpc>
                <a:spcPct val="120000"/>
              </a:lnSpc>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todos los entes públicos</a:t>
            </a:r>
            <a:endParaRPr lang="es-ES" dirty="0" smtClean="0">
              <a:latin typeface="Arial" pitchFamily="34" charset="0"/>
              <a:cs typeface="Arial" pitchFamily="34" charset="0"/>
            </a:endParaRPr>
          </a:p>
          <a:p>
            <a:pPr marL="355600" indent="-355600" algn="just">
              <a:lnSpc>
                <a:spcPct val="120000"/>
              </a:lnSpc>
              <a:buFont typeface="Wingdings" pitchFamily="2" charset="2"/>
              <a:buChar char="v"/>
              <a:defRPr/>
            </a:pPr>
            <a:endParaRPr lang="es-ES" dirty="0" smtClean="0">
              <a:latin typeface="Arial" pitchFamily="34" charset="0"/>
              <a:cs typeface="Arial" pitchFamily="34" charset="0"/>
            </a:endParaRPr>
          </a:p>
        </p:txBody>
      </p:sp>
      <p:graphicFrame>
        <p:nvGraphicFramePr>
          <p:cNvPr id="11" name="10 Tabla"/>
          <p:cNvGraphicFramePr>
            <a:graphicFrameLocks noGrp="1"/>
          </p:cNvGraphicFramePr>
          <p:nvPr>
            <p:extLst>
              <p:ext uri="{D42A27DB-BD31-4B8C-83A1-F6EECF244321}">
                <p14:modId xmlns:p14="http://schemas.microsoft.com/office/powerpoint/2010/main" xmlns="" val="210443786"/>
              </p:ext>
            </p:extLst>
          </p:nvPr>
        </p:nvGraphicFramePr>
        <p:xfrm>
          <a:off x="251520" y="3354840"/>
          <a:ext cx="7715305" cy="2431614"/>
        </p:xfrm>
        <a:graphic>
          <a:graphicData uri="http://schemas.openxmlformats.org/drawingml/2006/table">
            <a:tbl>
              <a:tblPr/>
              <a:tblGrid>
                <a:gridCol w="1428760"/>
                <a:gridCol w="1181202"/>
                <a:gridCol w="1181202"/>
                <a:gridCol w="1043155"/>
                <a:gridCol w="1043155"/>
                <a:gridCol w="810978"/>
                <a:gridCol w="1026853"/>
              </a:tblGrid>
              <a:tr h="421167">
                <a:tc gridSpan="7">
                  <a:txBody>
                    <a:bodyPr/>
                    <a:lstStyle/>
                    <a:p>
                      <a:pPr algn="ctr">
                        <a:lnSpc>
                          <a:spcPct val="115000"/>
                        </a:lnSpc>
                        <a:spcAft>
                          <a:spcPts val="0"/>
                        </a:spcAft>
                      </a:pPr>
                      <a:r>
                        <a:rPr lang="es-MX" sz="1800" dirty="0">
                          <a:latin typeface="Calibri"/>
                          <a:ea typeface="Calibri"/>
                          <a:cs typeface="Calibri"/>
                        </a:rPr>
                        <a:t>Ente Público:</a:t>
                      </a:r>
                      <a:endParaRPr lang="es-MX" sz="2400" dirty="0">
                        <a:latin typeface="Calibri"/>
                        <a:ea typeface="Calibri"/>
                        <a:cs typeface="Times New Roman"/>
                      </a:endParaRPr>
                    </a:p>
                    <a:p>
                      <a:pPr algn="ctr">
                        <a:lnSpc>
                          <a:spcPct val="115000"/>
                        </a:lnSpc>
                        <a:spcAft>
                          <a:spcPts val="0"/>
                        </a:spcAft>
                      </a:pPr>
                      <a:r>
                        <a:rPr lang="es-MX" sz="1800" dirty="0">
                          <a:latin typeface="Calibri"/>
                          <a:ea typeface="Calibri"/>
                          <a:cs typeface="Calibri"/>
                        </a:rPr>
                        <a:t>Montos pagados por ayudas y subsidios</a:t>
                      </a:r>
                      <a:endParaRPr lang="es-MX" sz="2400" dirty="0">
                        <a:latin typeface="Calibri"/>
                        <a:ea typeface="Calibri"/>
                        <a:cs typeface="Times New Roman"/>
                      </a:endParaRPr>
                    </a:p>
                    <a:p>
                      <a:pPr algn="ctr">
                        <a:lnSpc>
                          <a:spcPct val="115000"/>
                        </a:lnSpc>
                        <a:spcAft>
                          <a:spcPts val="0"/>
                        </a:spcAft>
                      </a:pPr>
                      <a:r>
                        <a:rPr lang="es-MX" sz="1800" dirty="0">
                          <a:latin typeface="Calibri"/>
                          <a:ea typeface="Calibri"/>
                          <a:cs typeface="Calibri"/>
                        </a:rPr>
                        <a:t>Período (trimestre XXXX del año XXXX)</a:t>
                      </a:r>
                      <a:endParaRPr lang="es-MX" sz="2400" dirty="0">
                        <a:latin typeface="Calibri"/>
                        <a:ea typeface="Calibri"/>
                        <a:cs typeface="Times New Roman"/>
                      </a:endParaRPr>
                    </a:p>
                  </a:txBody>
                  <a:tcPr marL="39562" marR="39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58157">
                <a:tc rowSpan="2">
                  <a:txBody>
                    <a:bodyPr/>
                    <a:lstStyle/>
                    <a:p>
                      <a:pPr algn="ctr">
                        <a:lnSpc>
                          <a:spcPct val="115000"/>
                        </a:lnSpc>
                        <a:spcAft>
                          <a:spcPts val="0"/>
                        </a:spcAft>
                      </a:pPr>
                      <a:r>
                        <a:rPr lang="es-MX" sz="1400">
                          <a:solidFill>
                            <a:srgbClr val="000000"/>
                          </a:solidFill>
                          <a:latin typeface="Calibri"/>
                          <a:ea typeface="Times New Roman"/>
                          <a:cs typeface="Calibri"/>
                        </a:rPr>
                        <a:t>Concepto</a:t>
                      </a:r>
                      <a:endParaRPr lang="es-MX" sz="2400">
                        <a:latin typeface="Calibri"/>
                        <a:ea typeface="Calibri"/>
                        <a:cs typeface="Times New Roman"/>
                      </a:endParaRPr>
                    </a:p>
                  </a:txBody>
                  <a:tcPr marL="39562" marR="39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2">
                  <a:txBody>
                    <a:bodyPr/>
                    <a:lstStyle/>
                    <a:p>
                      <a:pPr algn="ctr">
                        <a:lnSpc>
                          <a:spcPct val="115000"/>
                        </a:lnSpc>
                        <a:spcAft>
                          <a:spcPts val="0"/>
                        </a:spcAft>
                      </a:pPr>
                      <a:r>
                        <a:rPr lang="es-MX" sz="1400" dirty="0">
                          <a:solidFill>
                            <a:srgbClr val="000000"/>
                          </a:solidFill>
                          <a:latin typeface="Calibri"/>
                          <a:ea typeface="Times New Roman"/>
                          <a:cs typeface="Calibri"/>
                        </a:rPr>
                        <a:t>Sector</a:t>
                      </a:r>
                      <a:endParaRPr lang="es-MX" sz="2400" dirty="0">
                        <a:latin typeface="Calibri"/>
                        <a:ea typeface="Calibri"/>
                        <a:cs typeface="Times New Roman"/>
                      </a:endParaRPr>
                    </a:p>
                    <a:p>
                      <a:pPr algn="ctr">
                        <a:lnSpc>
                          <a:spcPct val="115000"/>
                        </a:lnSpc>
                        <a:spcAft>
                          <a:spcPts val="0"/>
                        </a:spcAft>
                      </a:pPr>
                      <a:r>
                        <a:rPr lang="es-MX" sz="1400" dirty="0">
                          <a:solidFill>
                            <a:srgbClr val="000000"/>
                          </a:solidFill>
                          <a:latin typeface="Calibri"/>
                          <a:ea typeface="Times New Roman"/>
                          <a:cs typeface="Calibri"/>
                        </a:rPr>
                        <a:t>(económico o social</a:t>
                      </a:r>
                      <a:r>
                        <a:rPr lang="es-MX" sz="1400" dirty="0" smtClean="0">
                          <a:solidFill>
                            <a:srgbClr val="000000"/>
                          </a:solidFill>
                          <a:latin typeface="Calibri"/>
                          <a:ea typeface="Times New Roman"/>
                          <a:cs typeface="Calibri"/>
                        </a:rPr>
                        <a:t>)</a:t>
                      </a:r>
                    </a:p>
                    <a:p>
                      <a:pPr algn="ctr">
                        <a:lnSpc>
                          <a:spcPct val="115000"/>
                        </a:lnSpc>
                        <a:spcAft>
                          <a:spcPts val="0"/>
                        </a:spcAft>
                      </a:pPr>
                      <a:endParaRPr lang="es-MX" sz="2400" dirty="0">
                        <a:latin typeface="Calibri"/>
                        <a:ea typeface="Calibri"/>
                        <a:cs typeface="Times New Roman"/>
                      </a:endParaRPr>
                    </a:p>
                  </a:txBody>
                  <a:tcPr marL="39562" marR="39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hMerge="1">
                  <a:txBody>
                    <a:bodyPr/>
                    <a:lstStyle/>
                    <a:p>
                      <a:endParaRPr lang="es-MX"/>
                    </a:p>
                  </a:txBody>
                  <a:tcPr/>
                </a:tc>
                <a:tc rowSpan="2">
                  <a:txBody>
                    <a:bodyPr/>
                    <a:lstStyle/>
                    <a:p>
                      <a:pPr marL="0" algn="ctr" rtl="0" eaLnBrk="1" latinLnBrk="0" hangingPunct="1">
                        <a:lnSpc>
                          <a:spcPct val="115000"/>
                        </a:lnSpc>
                        <a:spcAft>
                          <a:spcPts val="0"/>
                        </a:spcAft>
                      </a:pPr>
                      <a:r>
                        <a:rPr kumimoji="0" lang="es-MX" sz="1400" kern="1200">
                          <a:solidFill>
                            <a:srgbClr val="000000"/>
                          </a:solidFill>
                          <a:latin typeface="Calibri"/>
                          <a:ea typeface="Times New Roman"/>
                          <a:cs typeface="Calibri"/>
                        </a:rPr>
                        <a:t>Beneficiario</a:t>
                      </a:r>
                    </a:p>
                  </a:txBody>
                  <a:tcPr marL="39562" marR="39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15000"/>
                        </a:lnSpc>
                        <a:spcAft>
                          <a:spcPts val="0"/>
                        </a:spcAft>
                      </a:pPr>
                      <a:r>
                        <a:rPr lang="es-MX" sz="1400">
                          <a:solidFill>
                            <a:srgbClr val="000000"/>
                          </a:solidFill>
                          <a:latin typeface="Calibri"/>
                          <a:ea typeface="Times New Roman"/>
                          <a:cs typeface="Calibri"/>
                        </a:rPr>
                        <a:t>CURP</a:t>
                      </a:r>
                      <a:endParaRPr lang="es-MX" sz="2400">
                        <a:latin typeface="Calibri"/>
                        <a:ea typeface="Calibri"/>
                        <a:cs typeface="Times New Roman"/>
                      </a:endParaRPr>
                    </a:p>
                  </a:txBody>
                  <a:tcPr marL="39562" marR="39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15000"/>
                        </a:lnSpc>
                        <a:spcAft>
                          <a:spcPts val="0"/>
                        </a:spcAft>
                      </a:pPr>
                      <a:r>
                        <a:rPr lang="es-MX" sz="1400">
                          <a:solidFill>
                            <a:srgbClr val="000000"/>
                          </a:solidFill>
                          <a:latin typeface="Calibri"/>
                          <a:ea typeface="Times New Roman"/>
                          <a:cs typeface="Calibri"/>
                        </a:rPr>
                        <a:t>RFC</a:t>
                      </a:r>
                      <a:endParaRPr lang="es-MX" sz="2400">
                        <a:latin typeface="Calibri"/>
                        <a:ea typeface="Calibri"/>
                        <a:cs typeface="Times New Roman"/>
                      </a:endParaRPr>
                    </a:p>
                  </a:txBody>
                  <a:tcPr marL="39562" marR="39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15000"/>
                        </a:lnSpc>
                        <a:spcAft>
                          <a:spcPts val="0"/>
                        </a:spcAft>
                      </a:pPr>
                      <a:r>
                        <a:rPr lang="es-MX" sz="1400" dirty="0">
                          <a:solidFill>
                            <a:srgbClr val="000000"/>
                          </a:solidFill>
                          <a:latin typeface="Calibri"/>
                          <a:ea typeface="Times New Roman"/>
                          <a:cs typeface="Calibri"/>
                        </a:rPr>
                        <a:t>Monto Pagado</a:t>
                      </a:r>
                      <a:endParaRPr lang="es-MX" sz="2400" dirty="0">
                        <a:latin typeface="Calibri"/>
                        <a:ea typeface="Calibri"/>
                        <a:cs typeface="Times New Roman"/>
                      </a:endParaRPr>
                    </a:p>
                  </a:txBody>
                  <a:tcPr marL="39562" marR="39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328494">
                <a:tc vMerge="1">
                  <a:txBody>
                    <a:bodyPr/>
                    <a:lstStyle/>
                    <a:p>
                      <a:endParaRPr lang="es-MX"/>
                    </a:p>
                  </a:txBody>
                  <a:tcPr/>
                </a:tc>
                <a:tc>
                  <a:txBody>
                    <a:bodyPr/>
                    <a:lstStyle/>
                    <a:p>
                      <a:pPr marL="0" algn="ctr" rtl="0" eaLnBrk="1" latinLnBrk="0" hangingPunct="1">
                        <a:lnSpc>
                          <a:spcPct val="115000"/>
                        </a:lnSpc>
                        <a:spcAft>
                          <a:spcPts val="0"/>
                        </a:spcAft>
                      </a:pPr>
                      <a:r>
                        <a:rPr kumimoji="0" lang="es-MX" sz="1400" kern="1200" dirty="0" smtClean="0">
                          <a:solidFill>
                            <a:srgbClr val="000000"/>
                          </a:solidFill>
                          <a:latin typeface="Calibri"/>
                          <a:ea typeface="Times New Roman"/>
                          <a:cs typeface="Calibri"/>
                        </a:rPr>
                        <a:t>Ayuda</a:t>
                      </a:r>
                      <a:endParaRPr kumimoji="0" lang="es-MX" sz="1400" kern="1200" dirty="0">
                        <a:solidFill>
                          <a:srgbClr val="000000"/>
                        </a:solidFill>
                        <a:latin typeface="Calibri"/>
                        <a:ea typeface="Times New Roman"/>
                        <a:cs typeface="Calibri"/>
                      </a:endParaRPr>
                    </a:p>
                  </a:txBody>
                  <a:tcPr marL="39562" marR="39562"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marL="0" algn="ctr" rtl="0" eaLnBrk="1" latinLnBrk="0" hangingPunct="1">
                        <a:lnSpc>
                          <a:spcPct val="115000"/>
                        </a:lnSpc>
                        <a:spcAft>
                          <a:spcPts val="0"/>
                        </a:spcAft>
                      </a:pPr>
                      <a:r>
                        <a:rPr kumimoji="0" lang="es-MX" sz="1400" kern="1200" dirty="0" smtClean="0">
                          <a:solidFill>
                            <a:srgbClr val="000000"/>
                          </a:solidFill>
                          <a:latin typeface="Calibri"/>
                          <a:ea typeface="Times New Roman"/>
                          <a:cs typeface="Calibri"/>
                        </a:rPr>
                        <a:t>subsidio</a:t>
                      </a:r>
                      <a:endParaRPr kumimoji="0" lang="es-MX" sz="1400" kern="1200" dirty="0">
                        <a:solidFill>
                          <a:srgbClr val="000000"/>
                        </a:solidFill>
                        <a:latin typeface="Calibri"/>
                        <a:ea typeface="Times New Roman"/>
                        <a:cs typeface="Calibri"/>
                      </a:endParaRPr>
                    </a:p>
                  </a:txBody>
                  <a:tcPr marL="39562" marR="39562"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r>
              <a:tr h="171587">
                <a:tc>
                  <a:txBody>
                    <a:bodyPr/>
                    <a:lstStyle/>
                    <a:p>
                      <a:pPr algn="ctr">
                        <a:lnSpc>
                          <a:spcPct val="115000"/>
                        </a:lnSpc>
                        <a:spcAft>
                          <a:spcPts val="0"/>
                        </a:spcAft>
                      </a:pPr>
                      <a:endParaRPr lang="es-MX" sz="1400">
                        <a:solidFill>
                          <a:srgbClr val="000000"/>
                        </a:solidFill>
                        <a:latin typeface="Calibri"/>
                        <a:ea typeface="Times New Roman"/>
                        <a:cs typeface="Calibri"/>
                      </a:endParaRPr>
                    </a:p>
                  </a:txBody>
                  <a:tcPr marL="39562" marR="39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15000"/>
                        </a:lnSpc>
                        <a:spcAft>
                          <a:spcPts val="0"/>
                        </a:spcAft>
                      </a:pPr>
                      <a:endParaRPr lang="es-MX" sz="1400" dirty="0">
                        <a:solidFill>
                          <a:srgbClr val="000000"/>
                        </a:solidFill>
                        <a:latin typeface="Calibri"/>
                        <a:ea typeface="Times New Roman"/>
                        <a:cs typeface="Calibri"/>
                      </a:endParaRPr>
                    </a:p>
                  </a:txBody>
                  <a:tcPr marL="39562" marR="39562"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15000"/>
                        </a:lnSpc>
                        <a:spcAft>
                          <a:spcPts val="0"/>
                        </a:spcAft>
                      </a:pPr>
                      <a:endParaRPr lang="es-MX" sz="1400" dirty="0">
                        <a:solidFill>
                          <a:srgbClr val="000000"/>
                        </a:solidFill>
                        <a:latin typeface="Calibri"/>
                        <a:ea typeface="Times New Roman"/>
                        <a:cs typeface="Calibri"/>
                      </a:endParaRPr>
                    </a:p>
                  </a:txBody>
                  <a:tcPr marL="39562" marR="39562"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15000"/>
                        </a:lnSpc>
                        <a:spcAft>
                          <a:spcPts val="0"/>
                        </a:spcAft>
                      </a:pPr>
                      <a:endParaRPr lang="es-MX" sz="1400">
                        <a:solidFill>
                          <a:srgbClr val="000000"/>
                        </a:solidFill>
                        <a:latin typeface="Calibri"/>
                        <a:ea typeface="Times New Roman"/>
                        <a:cs typeface="Calibri"/>
                      </a:endParaRPr>
                    </a:p>
                  </a:txBody>
                  <a:tcPr marL="39562" marR="39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15000"/>
                        </a:lnSpc>
                        <a:spcAft>
                          <a:spcPts val="0"/>
                        </a:spcAft>
                      </a:pPr>
                      <a:endParaRPr lang="es-MX" sz="1400" dirty="0">
                        <a:solidFill>
                          <a:srgbClr val="000000"/>
                        </a:solidFill>
                        <a:latin typeface="Calibri"/>
                        <a:ea typeface="Times New Roman"/>
                        <a:cs typeface="Calibri"/>
                      </a:endParaRPr>
                    </a:p>
                  </a:txBody>
                  <a:tcPr marL="39562" marR="39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15000"/>
                        </a:lnSpc>
                        <a:spcAft>
                          <a:spcPts val="0"/>
                        </a:spcAft>
                      </a:pPr>
                      <a:endParaRPr lang="es-MX" sz="1400">
                        <a:solidFill>
                          <a:srgbClr val="000000"/>
                        </a:solidFill>
                        <a:latin typeface="Calibri"/>
                        <a:ea typeface="Times New Roman"/>
                        <a:cs typeface="Calibri"/>
                      </a:endParaRPr>
                    </a:p>
                  </a:txBody>
                  <a:tcPr marL="39562" marR="39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15000"/>
                        </a:lnSpc>
                        <a:spcAft>
                          <a:spcPts val="0"/>
                        </a:spcAft>
                      </a:pPr>
                      <a:endParaRPr lang="es-MX" sz="1400" dirty="0">
                        <a:solidFill>
                          <a:srgbClr val="000000"/>
                        </a:solidFill>
                        <a:latin typeface="Calibri"/>
                        <a:ea typeface="Times New Roman"/>
                        <a:cs typeface="Calibri"/>
                      </a:endParaRPr>
                    </a:p>
                  </a:txBody>
                  <a:tcPr marL="39562" marR="39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Tree>
    <p:extLst>
      <p:ext uri="{BB962C8B-B14F-4D97-AF65-F5344CB8AC3E}">
        <p14:creationId xmlns:p14="http://schemas.microsoft.com/office/powerpoint/2010/main" xmlns="" val="1863703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230944" y="357166"/>
            <a:ext cx="5429288" cy="7675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200" b="1" dirty="0" smtClean="0">
                <a:solidFill>
                  <a:schemeClr val="tx1">
                    <a:lumMod val="65000"/>
                    <a:lumOff val="35000"/>
                  </a:schemeClr>
                </a:solidFill>
                <a:latin typeface="Arial" pitchFamily="34" charset="0"/>
                <a:cs typeface="Arial" pitchFamily="34" charset="0"/>
              </a:rPr>
              <a:t>OBJETIVOS RELEVANTES DE LA TRANSPARENCIA</a:t>
            </a:r>
            <a:endParaRPr lang="es-MX" sz="2200" b="1" dirty="0">
              <a:solidFill>
                <a:schemeClr val="tx1">
                  <a:lumMod val="65000"/>
                  <a:lumOff val="35000"/>
                </a:schemeClr>
              </a:solidFill>
              <a:latin typeface="Arial" pitchFamily="34" charset="0"/>
              <a:cs typeface="Arial" pitchFamily="34" charset="0"/>
            </a:endParaRPr>
          </a:p>
        </p:txBody>
      </p:sp>
      <p:graphicFrame>
        <p:nvGraphicFramePr>
          <p:cNvPr id="4" name="3 Marcador de contenido"/>
          <p:cNvGraphicFramePr>
            <a:graphicFrameLocks/>
          </p:cNvGraphicFramePr>
          <p:nvPr>
            <p:extLst>
              <p:ext uri="{D42A27DB-BD31-4B8C-83A1-F6EECF244321}">
                <p14:modId xmlns:p14="http://schemas.microsoft.com/office/powerpoint/2010/main" xmlns="" val="8208266"/>
              </p:ext>
            </p:extLst>
          </p:nvPr>
        </p:nvGraphicFramePr>
        <p:xfrm>
          <a:off x="827584" y="1333506"/>
          <a:ext cx="6548917" cy="5167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6 Rectángulo"/>
          <p:cNvSpPr/>
          <p:nvPr/>
        </p:nvSpPr>
        <p:spPr>
          <a:xfrm>
            <a:off x="5940152" y="6345816"/>
            <a:ext cx="2486578" cy="369332"/>
          </a:xfrm>
          <a:prstGeom prst="rect">
            <a:avLst/>
          </a:prstGeom>
        </p:spPr>
        <p:txBody>
          <a:bodyPr wrap="none">
            <a:spAutoFit/>
          </a:bodyPr>
          <a:lstStyle/>
          <a:p>
            <a:r>
              <a:rPr lang="es-MX" b="1" dirty="0" smtClean="0">
                <a:solidFill>
                  <a:srgbClr val="000066"/>
                </a:solidFill>
              </a:rPr>
              <a:t>Artículo 4  LFAIPG </a:t>
            </a:r>
            <a:endParaRPr lang="es-MX"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28468" y="44624"/>
            <a:ext cx="8143932" cy="92869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PROGRAMAS CON RECURSOS CONCURRENTES POR ORDEN DE GOBIERNO</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68 LGCG</a:t>
            </a:r>
          </a:p>
        </p:txBody>
      </p:sp>
      <p:sp>
        <p:nvSpPr>
          <p:cNvPr id="7" name="6 CuadroTexto"/>
          <p:cNvSpPr txBox="1"/>
          <p:nvPr/>
        </p:nvSpPr>
        <p:spPr>
          <a:xfrm>
            <a:off x="35496" y="1438504"/>
            <a:ext cx="7992888" cy="1754326"/>
          </a:xfrm>
          <a:prstGeom prst="rect">
            <a:avLst/>
          </a:prstGeom>
          <a:noFill/>
        </p:spPr>
        <p:txBody>
          <a:bodyPr wrap="square">
            <a:spAutoFit/>
          </a:bodyPr>
          <a:lstStyle/>
          <a:p>
            <a:pPr marL="355600" indent="-355600" algn="just">
              <a:lnSpc>
                <a:spcPct val="120000"/>
              </a:lnSpc>
              <a:buFont typeface="Wingdings" pitchFamily="2" charset="2"/>
              <a:buChar char="v"/>
              <a:defRPr/>
            </a:pPr>
            <a:r>
              <a:rPr lang="x-none" dirty="0" smtClean="0">
                <a:latin typeface="Arial" pitchFamily="34" charset="0"/>
                <a:cs typeface="Arial" pitchFamily="34" charset="0"/>
              </a:rPr>
              <a:t>En los programas en que concurran recursos federales</a:t>
            </a:r>
            <a:r>
              <a:rPr lang="es-MX" dirty="0" smtClean="0">
                <a:latin typeface="Arial" pitchFamily="34" charset="0"/>
                <a:cs typeface="Arial" pitchFamily="34" charset="0"/>
              </a:rPr>
              <a:t>, </a:t>
            </a:r>
            <a:r>
              <a:rPr lang="x-none" dirty="0" smtClean="0">
                <a:latin typeface="Arial" pitchFamily="34" charset="0"/>
                <a:cs typeface="Arial" pitchFamily="34" charset="0"/>
              </a:rPr>
              <a:t>se harán las anotaciones respectivas identificando el monto correspondiente a cada orden de gobierno.</a:t>
            </a: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entidades federativas y municipios.</a:t>
            </a:r>
          </a:p>
        </p:txBody>
      </p:sp>
      <p:graphicFrame>
        <p:nvGraphicFramePr>
          <p:cNvPr id="9" name="8 Tabla"/>
          <p:cNvGraphicFramePr>
            <a:graphicFrameLocks noGrp="1"/>
          </p:cNvGraphicFramePr>
          <p:nvPr>
            <p:extLst>
              <p:ext uri="{D42A27DB-BD31-4B8C-83A1-F6EECF244321}">
                <p14:modId xmlns:p14="http://schemas.microsoft.com/office/powerpoint/2010/main" xmlns="" val="4013906105"/>
              </p:ext>
            </p:extLst>
          </p:nvPr>
        </p:nvGraphicFramePr>
        <p:xfrm>
          <a:off x="-2" y="3569988"/>
          <a:ext cx="8172401" cy="2430780"/>
        </p:xfrm>
        <a:graphic>
          <a:graphicData uri="http://schemas.openxmlformats.org/drawingml/2006/table">
            <a:tbl>
              <a:tblPr/>
              <a:tblGrid>
                <a:gridCol w="891534"/>
                <a:gridCol w="817240"/>
                <a:gridCol w="701420"/>
                <a:gridCol w="803398"/>
                <a:gridCol w="803398"/>
                <a:gridCol w="803398"/>
                <a:gridCol w="803398"/>
                <a:gridCol w="803398"/>
                <a:gridCol w="803398"/>
                <a:gridCol w="941819"/>
              </a:tblGrid>
              <a:tr h="231852">
                <a:tc gridSpan="10">
                  <a:txBody>
                    <a:bodyPr/>
                    <a:lstStyle/>
                    <a:p>
                      <a:pPr algn="ctr" fontAlgn="t"/>
                      <a:r>
                        <a:rPr lang="es-MX" sz="1600" b="0" i="0" u="none" strike="noStrike" dirty="0">
                          <a:solidFill>
                            <a:srgbClr val="000000"/>
                          </a:solidFill>
                          <a:latin typeface="+mn-lt"/>
                        </a:rPr>
                        <a:t>Entidad Federativa/Municipio</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31852">
                <a:tc gridSpan="10">
                  <a:txBody>
                    <a:bodyPr/>
                    <a:lstStyle/>
                    <a:p>
                      <a:pPr algn="ctr" fontAlgn="t"/>
                      <a:r>
                        <a:rPr lang="es-MX" sz="1600" b="0" i="0" u="none" strike="noStrike" dirty="0">
                          <a:solidFill>
                            <a:srgbClr val="000000"/>
                          </a:solidFill>
                          <a:latin typeface="+mn-lt"/>
                        </a:rPr>
                        <a:t>Formato de programas con recursos concurrente por orden de gobierno</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31852">
                <a:tc gridSpan="10">
                  <a:txBody>
                    <a:bodyPr/>
                    <a:lstStyle/>
                    <a:p>
                      <a:pPr algn="ctr" fontAlgn="t"/>
                      <a:r>
                        <a:rPr lang="es-MX" sz="1600" b="0" i="0" u="none" strike="noStrike" dirty="0">
                          <a:solidFill>
                            <a:srgbClr val="000000"/>
                          </a:solidFill>
                          <a:latin typeface="+mn-lt"/>
                        </a:rPr>
                        <a:t>Periodo (trimestre XXXX del año XXXX)</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31852">
                <a:tc>
                  <a:txBody>
                    <a:bodyPr/>
                    <a:lstStyle/>
                    <a:p>
                      <a:pPr algn="ctr" fontAlgn="t"/>
                      <a:r>
                        <a:rPr lang="es-MX" sz="1600" b="0" i="0" u="none" strike="noStrike" dirty="0" smtClean="0">
                          <a:solidFill>
                            <a:srgbClr val="000000"/>
                          </a:solidFill>
                          <a:latin typeface="+mn-lt"/>
                        </a:rPr>
                        <a:t>Nombre</a:t>
                      </a:r>
                      <a:endParaRPr lang="es-MX" sz="1600" b="0" i="0" u="none" strike="noStrike" dirty="0">
                        <a:solidFill>
                          <a:srgbClr val="000000"/>
                        </a:solidFill>
                        <a:latin typeface="+mn-lt"/>
                      </a:endParaRP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ECFF"/>
                    </a:solidFill>
                  </a:tcPr>
                </a:tc>
                <a:tc gridSpan="2">
                  <a:txBody>
                    <a:bodyPr/>
                    <a:lstStyle/>
                    <a:p>
                      <a:pPr algn="ctr" fontAlgn="t"/>
                      <a:r>
                        <a:rPr lang="es-MX" sz="1600" b="0" i="0" u="none" strike="noStrike">
                          <a:solidFill>
                            <a:srgbClr val="000000"/>
                          </a:solidFill>
                          <a:latin typeface="+mn-lt"/>
                        </a:rPr>
                        <a:t>Federal</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gridSpan="2">
                  <a:txBody>
                    <a:bodyPr/>
                    <a:lstStyle/>
                    <a:p>
                      <a:pPr algn="ctr" fontAlgn="t"/>
                      <a:r>
                        <a:rPr lang="es-MX" sz="1600" b="0" i="0" u="none" strike="noStrike" dirty="0">
                          <a:solidFill>
                            <a:srgbClr val="000000"/>
                          </a:solidFill>
                          <a:latin typeface="+mn-lt"/>
                        </a:rPr>
                        <a:t>Estatal</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gridSpan="2">
                  <a:txBody>
                    <a:bodyPr/>
                    <a:lstStyle/>
                    <a:p>
                      <a:pPr algn="ctr" fontAlgn="t"/>
                      <a:r>
                        <a:rPr lang="es-MX" sz="1600" b="0" i="0" u="none" strike="noStrike" dirty="0">
                          <a:solidFill>
                            <a:srgbClr val="000000"/>
                          </a:solidFill>
                          <a:latin typeface="+mn-lt"/>
                        </a:rPr>
                        <a:t>Municipal</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gridSpan="2">
                  <a:txBody>
                    <a:bodyPr/>
                    <a:lstStyle/>
                    <a:p>
                      <a:pPr algn="ctr" fontAlgn="t"/>
                      <a:r>
                        <a:rPr lang="es-MX" sz="1600" b="0" i="0" u="none" strike="noStrike" dirty="0">
                          <a:solidFill>
                            <a:srgbClr val="000000"/>
                          </a:solidFill>
                          <a:latin typeface="+mn-lt"/>
                        </a:rPr>
                        <a:t>Otros</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ctr" fontAlgn="t"/>
                      <a:r>
                        <a:rPr lang="es-MX" sz="1600" b="0" i="0" u="none" strike="noStrike">
                          <a:solidFill>
                            <a:srgbClr val="000000"/>
                          </a:solidFill>
                          <a:latin typeface="+mn-lt"/>
                        </a:rPr>
                        <a:t>Monto</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ECFF"/>
                    </a:solidFill>
                  </a:tcPr>
                </a:tc>
              </a:tr>
              <a:tr h="906330">
                <a:tc>
                  <a:txBody>
                    <a:bodyPr/>
                    <a:lstStyle/>
                    <a:p>
                      <a:pPr algn="l" fontAlgn="t"/>
                      <a:r>
                        <a:rPr lang="es-MX" sz="1600" b="0" i="0" u="none" strike="noStrike" dirty="0">
                          <a:solidFill>
                            <a:srgbClr val="000000"/>
                          </a:solidFill>
                          <a:latin typeface="+mn-lt"/>
                        </a:rPr>
                        <a:t> </a:t>
                      </a:r>
                      <a:r>
                        <a:rPr lang="es-MX" sz="1600" b="0" i="0" u="none" strike="noStrike" dirty="0" smtClean="0">
                          <a:solidFill>
                            <a:srgbClr val="000000"/>
                          </a:solidFill>
                          <a:latin typeface="+mn-lt"/>
                        </a:rPr>
                        <a:t>del Programa</a:t>
                      </a:r>
                      <a:endParaRPr lang="es-MX" sz="1600" b="0" i="0" u="none" strike="noStrike" dirty="0">
                        <a:solidFill>
                          <a:srgbClr val="000000"/>
                        </a:solidFill>
                        <a:latin typeface="+mn-lt"/>
                      </a:endParaRP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Dependencia / Entidad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Aportación (Monto)</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Dependencia / Entidad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Aportación (Monto)</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Dependencia / Entidad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Aportación (Monto)</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Dependencia / Entidad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Aportación (Monto)</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smtClean="0">
                          <a:solidFill>
                            <a:srgbClr val="000000"/>
                          </a:solidFill>
                          <a:latin typeface="+mn-lt"/>
                        </a:rPr>
                        <a:t> total</a:t>
                      </a:r>
                    </a:p>
                    <a:p>
                      <a:pPr algn="ctr" fontAlgn="t"/>
                      <a:r>
                        <a:rPr lang="es-MX" sz="1600" b="0" i="0" u="none" strike="noStrike" dirty="0" smtClean="0">
                          <a:solidFill>
                            <a:srgbClr val="000000"/>
                          </a:solidFill>
                          <a:latin typeface="+mn-lt"/>
                        </a:rPr>
                        <a:t>j=</a:t>
                      </a:r>
                      <a:r>
                        <a:rPr lang="es-MX" sz="1600" b="0" i="0" u="none" strike="noStrike" dirty="0" err="1" smtClean="0">
                          <a:solidFill>
                            <a:srgbClr val="000000"/>
                          </a:solidFill>
                          <a:latin typeface="+mn-lt"/>
                        </a:rPr>
                        <a:t>c+e+g+i</a:t>
                      </a:r>
                      <a:endParaRPr lang="es-MX" sz="1600" b="0" i="0" u="none" strike="noStrike" dirty="0">
                        <a:solidFill>
                          <a:srgbClr val="000000"/>
                        </a:solidFill>
                        <a:latin typeface="+mn-lt"/>
                      </a:endParaRP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r>
              <a:tr h="231852">
                <a:tc>
                  <a:txBody>
                    <a:bodyPr/>
                    <a:lstStyle/>
                    <a:p>
                      <a:pPr algn="ctr" fontAlgn="t"/>
                      <a:r>
                        <a:rPr lang="es-MX" sz="1600" b="0" i="0" u="none" strike="noStrike" dirty="0">
                          <a:solidFill>
                            <a:srgbClr val="000000"/>
                          </a:solidFill>
                          <a:latin typeface="+mn-lt"/>
                        </a:rPr>
                        <a:t> </a:t>
                      </a:r>
                      <a:r>
                        <a:rPr lang="es-MX" sz="1600" b="0" i="0" u="none" strike="noStrike" dirty="0" smtClean="0">
                          <a:solidFill>
                            <a:srgbClr val="000000"/>
                          </a:solidFill>
                          <a:latin typeface="+mn-lt"/>
                        </a:rPr>
                        <a:t>a</a:t>
                      </a:r>
                      <a:endParaRPr lang="es-MX" sz="1600" b="0" i="0" u="none" strike="noStrike" dirty="0">
                        <a:solidFill>
                          <a:srgbClr val="000000"/>
                        </a:solidFill>
                        <a:latin typeface="+mn-lt"/>
                      </a:endParaRP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b</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c</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d</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E</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f</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g</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h</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i</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t"/>
                      <a:r>
                        <a:rPr lang="es-MX" sz="1600" b="0" i="0" u="none" strike="noStrike" dirty="0">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175645">
                <a:tc>
                  <a:txBody>
                    <a:bodyPr/>
                    <a:lstStyle/>
                    <a:p>
                      <a:pPr algn="just" fontAlgn="t"/>
                      <a:r>
                        <a:rPr lang="es-MX" sz="1200" b="0" i="0" u="none" strike="noStrike">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200" b="0" i="0" u="none" strike="noStrike">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200" b="0" i="0" u="none" strike="noStrike" dirty="0">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200" b="0" i="0" u="none" strike="noStrike">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200" b="0" i="0" u="none" strike="noStrike">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200" b="0" i="0" u="none" strike="noStrike" dirty="0">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200" b="0" i="0" u="none" strike="noStrike">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200" b="0" i="0" u="none" strike="noStrike">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200" b="0" i="0" u="none" strike="noStrike">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just" fontAlgn="t"/>
                      <a:r>
                        <a:rPr lang="es-MX" sz="1200" b="0" i="0" u="none" strike="noStrike" dirty="0">
                          <a:solidFill>
                            <a:srgbClr val="000000"/>
                          </a:solidFill>
                          <a:latin typeface="+mn-lt"/>
                        </a:rPr>
                        <a:t> </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Tree>
    <p:extLst>
      <p:ext uri="{BB962C8B-B14F-4D97-AF65-F5344CB8AC3E}">
        <p14:creationId xmlns:p14="http://schemas.microsoft.com/office/powerpoint/2010/main" xmlns="" val="6509110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683568" y="214290"/>
            <a:ext cx="7000924"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APORTACIONES FEDERALES DE SALUD (FASSA)</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74 LGCG</a:t>
            </a:r>
          </a:p>
        </p:txBody>
      </p:sp>
      <p:sp>
        <p:nvSpPr>
          <p:cNvPr id="4" name="3 CuadroTexto"/>
          <p:cNvSpPr txBox="1"/>
          <p:nvPr/>
        </p:nvSpPr>
        <p:spPr>
          <a:xfrm>
            <a:off x="-36512" y="1071546"/>
            <a:ext cx="8208912" cy="6943439"/>
          </a:xfrm>
          <a:prstGeom prst="rect">
            <a:avLst/>
          </a:prstGeom>
          <a:noFill/>
        </p:spPr>
        <p:txBody>
          <a:bodyPr wrap="square">
            <a:spAutoFit/>
          </a:bodyPr>
          <a:lstStyle/>
          <a:p>
            <a:pPr algn="just"/>
            <a:endParaRPr lang="es-MX" dirty="0" smtClean="0"/>
          </a:p>
          <a:p>
            <a:pPr algn="just">
              <a:buFont typeface="Wingdings" pitchFamily="2" charset="2"/>
              <a:buChar char="v"/>
            </a:pPr>
            <a:r>
              <a:rPr lang="es-MX" dirty="0" smtClean="0"/>
              <a:t> </a:t>
            </a:r>
            <a:r>
              <a:rPr lang="es-MX" dirty="0" smtClean="0">
                <a:latin typeface="Arial" pitchFamily="34" charset="0"/>
                <a:cs typeface="Arial" pitchFamily="34" charset="0"/>
              </a:rPr>
              <a:t>Las entidades federativas deberán presentar información relativa del (FASSA)</a:t>
            </a:r>
          </a:p>
          <a:p>
            <a:pPr algn="just"/>
            <a:endParaRPr lang="es-MX" dirty="0" smtClean="0">
              <a:latin typeface="Arial" pitchFamily="34" charset="0"/>
              <a:cs typeface="Arial" pitchFamily="34" charset="0"/>
            </a:endParaRPr>
          </a:p>
          <a:p>
            <a:pPr marL="266700" indent="-266700" algn="just">
              <a:buFont typeface="Wingdings" pitchFamily="2" charset="2"/>
              <a:buChar char="v"/>
            </a:pPr>
            <a:r>
              <a:rPr lang="es-MX" dirty="0" smtClean="0">
                <a:latin typeface="Arial" pitchFamily="34" charset="0"/>
                <a:cs typeface="Arial" pitchFamily="34" charset="0"/>
              </a:rPr>
              <a:t> La Secretaría de Salud del Gobierno Federal incluirá en su página de Internet la información que sea remitida por las entidades federativas.</a:t>
            </a:r>
          </a:p>
          <a:p>
            <a:pPr marL="266700" indent="-266700" algn="just">
              <a:buFont typeface="Wingdings" pitchFamily="2" charset="2"/>
              <a:buChar char="v"/>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todos los entes públicos.</a:t>
            </a:r>
          </a:p>
          <a:p>
            <a:pPr marL="355600" indent="-355600" algn="just">
              <a:lnSpc>
                <a:spcPct val="120000"/>
              </a:lnSpc>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a:p>
            <a:pPr lvl="0"/>
            <a:r>
              <a:rPr lang="es-MX" sz="2000" dirty="0" smtClean="0">
                <a:solidFill>
                  <a:prstClr val="black"/>
                </a:solidFill>
                <a:latin typeface="Arial" pitchFamily="34" charset="0"/>
                <a:cs typeface="Arial" pitchFamily="34" charset="0"/>
              </a:rPr>
              <a:t>De la publicación en las páginas de Internet de las Entidades Federativas</a:t>
            </a:r>
          </a:p>
          <a:p>
            <a:r>
              <a:rPr lang="es-MX" sz="2000" dirty="0" smtClean="0"/>
              <a:t> </a:t>
            </a:r>
            <a:r>
              <a:rPr lang="es-ES" sz="2000" b="1" dirty="0" smtClean="0">
                <a:solidFill>
                  <a:prstClr val="black"/>
                </a:solidFill>
                <a:latin typeface="Arial" pitchFamily="34" charset="0"/>
                <a:cs typeface="Arial" pitchFamily="34" charset="0"/>
              </a:rPr>
              <a:t>Tipos de formatos apartado A)</a:t>
            </a:r>
          </a:p>
          <a:p>
            <a:pPr marL="1349375" indent="-449263" algn="just"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Relación del personal </a:t>
            </a:r>
            <a:r>
              <a:rPr lang="es-ES" b="1" dirty="0" smtClean="0">
                <a:solidFill>
                  <a:prstClr val="black"/>
                </a:solidFill>
                <a:latin typeface="Arial" pitchFamily="34" charset="0"/>
                <a:cs typeface="Arial" pitchFamily="34" charset="0"/>
              </a:rPr>
              <a:t>comisionado</a:t>
            </a:r>
            <a:r>
              <a:rPr lang="es-ES" dirty="0" smtClean="0">
                <a:solidFill>
                  <a:prstClr val="black"/>
                </a:solidFill>
                <a:latin typeface="Arial" pitchFamily="34" charset="0"/>
                <a:cs typeface="Arial" pitchFamily="34" charset="0"/>
              </a:rPr>
              <a:t> o con</a:t>
            </a:r>
            <a:r>
              <a:rPr lang="es-ES" b="1" dirty="0" smtClean="0">
                <a:solidFill>
                  <a:prstClr val="black"/>
                </a:solidFill>
                <a:latin typeface="Arial" pitchFamily="34" charset="0"/>
                <a:cs typeface="Arial" pitchFamily="34" charset="0"/>
              </a:rPr>
              <a:t> licencia;</a:t>
            </a:r>
          </a:p>
          <a:p>
            <a:pPr marL="1349375" indent="-449263" algn="just"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Relación de personal con pagos de</a:t>
            </a:r>
            <a:r>
              <a:rPr lang="es-ES" b="1" dirty="0" smtClean="0">
                <a:solidFill>
                  <a:prstClr val="black"/>
                </a:solidFill>
                <a:latin typeface="Arial" pitchFamily="34" charset="0"/>
                <a:cs typeface="Arial" pitchFamily="34" charset="0"/>
              </a:rPr>
              <a:t> retroactivos;</a:t>
            </a:r>
          </a:p>
          <a:p>
            <a:pPr marL="1349375" indent="-449263" algn="just"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Relación de trabajadores con </a:t>
            </a:r>
            <a:r>
              <a:rPr lang="es-ES" b="1" dirty="0" smtClean="0">
                <a:solidFill>
                  <a:prstClr val="black"/>
                </a:solidFill>
                <a:latin typeface="Arial" pitchFamily="34" charset="0"/>
                <a:cs typeface="Arial" pitchFamily="34" charset="0"/>
              </a:rPr>
              <a:t>pagos diferentes </a:t>
            </a:r>
            <a:r>
              <a:rPr lang="es-ES" dirty="0" smtClean="0">
                <a:solidFill>
                  <a:prstClr val="black"/>
                </a:solidFill>
                <a:latin typeface="Arial" pitchFamily="34" charset="0"/>
                <a:cs typeface="Arial" pitchFamily="34" charset="0"/>
              </a:rPr>
              <a:t>al costo asociado a las plazas.</a:t>
            </a:r>
          </a:p>
          <a:p>
            <a:pPr marL="355600" indent="-355600" algn="just">
              <a:lnSpc>
                <a:spcPct val="120000"/>
              </a:lnSpc>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a:p>
            <a:pPr marL="355600" indent="-355600" algn="just">
              <a:lnSpc>
                <a:spcPct val="120000"/>
              </a:lnSpc>
              <a:defRPr/>
            </a:pPr>
            <a:endParaRPr lang="es-ES" dirty="0" smtClean="0">
              <a:latin typeface="Arial" pitchFamily="34" charset="0"/>
              <a:cs typeface="Arial" pitchFamily="34" charset="0"/>
            </a:endParaRPr>
          </a:p>
          <a:p>
            <a:pPr marL="355600" indent="-355600" algn="just">
              <a:lnSpc>
                <a:spcPct val="120000"/>
              </a:lnSpc>
              <a:buFont typeface="Wingdings" pitchFamily="2" charset="2"/>
              <a:buChar char="v"/>
              <a:defRPr/>
            </a:pPr>
            <a:endParaRPr lang="es-ES" dirty="0" smtClean="0">
              <a:latin typeface="Arial" pitchFamily="34" charset="0"/>
              <a:cs typeface="Arial" pitchFamily="34" charset="0"/>
            </a:endParaRPr>
          </a:p>
        </p:txBody>
      </p:sp>
    </p:spTree>
    <p:extLst>
      <p:ext uri="{BB962C8B-B14F-4D97-AF65-F5344CB8AC3E}">
        <p14:creationId xmlns:p14="http://schemas.microsoft.com/office/powerpoint/2010/main" xmlns="" val="296808087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755576" y="214290"/>
            <a:ext cx="7000924"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APORTACIONES FEDERALES DE SALUD (FASSA)</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74 LGCG</a:t>
            </a:r>
          </a:p>
        </p:txBody>
      </p:sp>
      <p:sp>
        <p:nvSpPr>
          <p:cNvPr id="5" name="4 CuadroTexto"/>
          <p:cNvSpPr txBox="1"/>
          <p:nvPr/>
        </p:nvSpPr>
        <p:spPr>
          <a:xfrm>
            <a:off x="31888" y="1141145"/>
            <a:ext cx="8140512" cy="5216813"/>
          </a:xfrm>
          <a:prstGeom prst="rect">
            <a:avLst/>
          </a:prstGeom>
          <a:noFill/>
        </p:spPr>
        <p:txBody>
          <a:bodyPr wrap="square">
            <a:spAutoFit/>
          </a:bodyPr>
          <a:lstStyle/>
          <a:p>
            <a:pPr fontAlgn="base">
              <a:lnSpc>
                <a:spcPct val="150000"/>
              </a:lnSpc>
              <a:spcBef>
                <a:spcPct val="0"/>
              </a:spcBef>
              <a:spcAft>
                <a:spcPct val="0"/>
              </a:spcAft>
            </a:pPr>
            <a:r>
              <a:rPr lang="es-ES" sz="2000" dirty="0" smtClean="0">
                <a:solidFill>
                  <a:prstClr val="black"/>
                </a:solidFill>
                <a:latin typeface="Arial" pitchFamily="34" charset="0"/>
                <a:cs typeface="Arial" pitchFamily="34" charset="0"/>
              </a:rPr>
              <a:t>De la publicación en la páginas de Internet de la </a:t>
            </a:r>
            <a:r>
              <a:rPr lang="es-ES" sz="2000" b="1" dirty="0" smtClean="0">
                <a:solidFill>
                  <a:prstClr val="black"/>
                </a:solidFill>
                <a:latin typeface="Arial" pitchFamily="34" charset="0"/>
                <a:cs typeface="Arial" pitchFamily="34" charset="0"/>
              </a:rPr>
              <a:t>Secretaría de Salud del Gobierno Federal</a:t>
            </a:r>
          </a:p>
          <a:p>
            <a:pPr fontAlgn="base">
              <a:lnSpc>
                <a:spcPct val="150000"/>
              </a:lnSpc>
              <a:spcBef>
                <a:spcPct val="0"/>
              </a:spcBef>
              <a:spcAft>
                <a:spcPct val="0"/>
              </a:spcAft>
            </a:pPr>
            <a:r>
              <a:rPr lang="es-ES" sz="2000" b="1" dirty="0" smtClean="0">
                <a:solidFill>
                  <a:prstClr val="black"/>
                </a:solidFill>
                <a:latin typeface="Arial" pitchFamily="34" charset="0"/>
                <a:cs typeface="Arial" pitchFamily="34" charset="0"/>
              </a:rPr>
              <a:t>Tipos de formatos  apartado B)</a:t>
            </a:r>
          </a:p>
          <a:p>
            <a:pPr marL="1262063" indent="-361950"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Relación de las </a:t>
            </a:r>
            <a:r>
              <a:rPr lang="es-ES" b="1" dirty="0" smtClean="0">
                <a:solidFill>
                  <a:prstClr val="black"/>
                </a:solidFill>
                <a:latin typeface="Arial" pitchFamily="34" charset="0"/>
                <a:cs typeface="Arial" pitchFamily="34" charset="0"/>
              </a:rPr>
              <a:t>plazas existentes</a:t>
            </a:r>
          </a:p>
          <a:p>
            <a:pPr marL="1262063" indent="-361950"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Relación del </a:t>
            </a:r>
            <a:r>
              <a:rPr lang="es-ES" b="1" dirty="0" smtClean="0">
                <a:solidFill>
                  <a:prstClr val="black"/>
                </a:solidFill>
                <a:latin typeface="Arial" pitchFamily="34" charset="0"/>
                <a:cs typeface="Arial" pitchFamily="34" charset="0"/>
              </a:rPr>
              <a:t>personal comisionado</a:t>
            </a:r>
          </a:p>
          <a:p>
            <a:pPr marL="1262063" indent="-361950"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Relación de </a:t>
            </a:r>
            <a:r>
              <a:rPr lang="es-ES" b="1" dirty="0" smtClean="0">
                <a:solidFill>
                  <a:prstClr val="black"/>
                </a:solidFill>
                <a:latin typeface="Arial" pitchFamily="34" charset="0"/>
                <a:cs typeface="Arial" pitchFamily="34" charset="0"/>
              </a:rPr>
              <a:t>personal con licencia</a:t>
            </a:r>
          </a:p>
          <a:p>
            <a:pPr marL="1262063" indent="-361950"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Relación de </a:t>
            </a:r>
            <a:r>
              <a:rPr lang="es-ES" b="1" dirty="0" smtClean="0">
                <a:solidFill>
                  <a:prstClr val="black"/>
                </a:solidFill>
                <a:latin typeface="Arial" pitchFamily="34" charset="0"/>
                <a:cs typeface="Arial" pitchFamily="34" charset="0"/>
              </a:rPr>
              <a:t>personal jubilados </a:t>
            </a:r>
            <a:r>
              <a:rPr lang="es-ES" dirty="0" smtClean="0">
                <a:solidFill>
                  <a:prstClr val="black"/>
                </a:solidFill>
                <a:latin typeface="Arial" pitchFamily="34" charset="0"/>
                <a:cs typeface="Arial" pitchFamily="34" charset="0"/>
              </a:rPr>
              <a:t>y con licencia </a:t>
            </a:r>
            <a:r>
              <a:rPr lang="es-ES" dirty="0" smtClean="0">
                <a:solidFill>
                  <a:prstClr val="black"/>
                </a:solidFill>
                <a:latin typeface="Arial" pitchFamily="34" charset="0"/>
                <a:cs typeface="Arial" pitchFamily="34" charset="0"/>
              </a:rPr>
              <a:t>pre jubilatoria.</a:t>
            </a:r>
            <a:endParaRPr lang="es-ES" dirty="0" smtClean="0">
              <a:solidFill>
                <a:prstClr val="black"/>
              </a:solidFill>
              <a:latin typeface="Arial" pitchFamily="34" charset="0"/>
              <a:cs typeface="Arial" pitchFamily="34" charset="0"/>
            </a:endParaRPr>
          </a:p>
          <a:p>
            <a:pPr marL="1262063" indent="-361950"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Relación </a:t>
            </a:r>
            <a:r>
              <a:rPr lang="es-ES" b="1" dirty="0" smtClean="0">
                <a:solidFill>
                  <a:prstClr val="black"/>
                </a:solidFill>
                <a:latin typeface="Arial" pitchFamily="34" charset="0"/>
                <a:cs typeface="Arial" pitchFamily="34" charset="0"/>
              </a:rPr>
              <a:t>personal por honorarios</a:t>
            </a:r>
          </a:p>
          <a:p>
            <a:pPr marL="1262063" indent="-361950"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Relación de </a:t>
            </a:r>
            <a:r>
              <a:rPr lang="es-ES" b="1" dirty="0" smtClean="0">
                <a:solidFill>
                  <a:prstClr val="black"/>
                </a:solidFill>
                <a:latin typeface="Arial" pitchFamily="34" charset="0"/>
                <a:cs typeface="Arial" pitchFamily="34" charset="0"/>
              </a:rPr>
              <a:t>analítico de plazas</a:t>
            </a:r>
          </a:p>
          <a:p>
            <a:pPr marL="1262063" indent="-361950"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Relación analítica </a:t>
            </a:r>
            <a:r>
              <a:rPr lang="es-ES" b="1" dirty="0" smtClean="0">
                <a:solidFill>
                  <a:prstClr val="black"/>
                </a:solidFill>
                <a:latin typeface="Arial" pitchFamily="34" charset="0"/>
                <a:cs typeface="Arial" pitchFamily="34" charset="0"/>
              </a:rPr>
              <a:t>del tabulador</a:t>
            </a:r>
          </a:p>
          <a:p>
            <a:pPr marL="1262063" indent="-361950" fontAlgn="base">
              <a:lnSpc>
                <a:spcPct val="150000"/>
              </a:lnSpc>
              <a:spcBef>
                <a:spcPct val="0"/>
              </a:spcBef>
              <a:spcAft>
                <a:spcPct val="0"/>
              </a:spcAft>
              <a:buFont typeface="Wingdings" pitchFamily="2" charset="2"/>
              <a:buChar char="Ø"/>
            </a:pPr>
            <a:r>
              <a:rPr lang="es-ES" dirty="0" smtClean="0">
                <a:solidFill>
                  <a:prstClr val="black"/>
                </a:solidFill>
                <a:latin typeface="Arial" pitchFamily="34" charset="0"/>
                <a:cs typeface="Arial" pitchFamily="34" charset="0"/>
              </a:rPr>
              <a:t>Catalogo de conceptos </a:t>
            </a:r>
            <a:r>
              <a:rPr lang="es-ES" b="1" dirty="0" smtClean="0">
                <a:solidFill>
                  <a:prstClr val="black"/>
                </a:solidFill>
                <a:latin typeface="Arial" pitchFamily="34" charset="0"/>
                <a:cs typeface="Arial" pitchFamily="34" charset="0"/>
              </a:rPr>
              <a:t>de percepciones y deducciones</a:t>
            </a:r>
          </a:p>
          <a:p>
            <a:pPr marL="1349375" indent="-449263" algn="just" fontAlgn="base">
              <a:lnSpc>
                <a:spcPct val="150000"/>
              </a:lnSpc>
              <a:spcBef>
                <a:spcPct val="0"/>
              </a:spcBef>
              <a:spcAft>
                <a:spcPct val="0"/>
              </a:spcAft>
            </a:pPr>
            <a:endParaRPr lang="es-ES"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xmlns="" val="29680808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35496" y="285728"/>
            <a:ext cx="8136904" cy="128588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FONDO DE APORTACIONES PARA EL FORTALECIMIENTO DE LOS MUNICIPIOS Y DE LAS DEMARCACIONES TERRITORIALES DEL DISTRITO FEDERAL (FORTAMUN) </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76 LGCG</a:t>
            </a:r>
          </a:p>
        </p:txBody>
      </p:sp>
      <p:sp>
        <p:nvSpPr>
          <p:cNvPr id="7" name="6 CuadroTexto"/>
          <p:cNvSpPr txBox="1"/>
          <p:nvPr/>
        </p:nvSpPr>
        <p:spPr>
          <a:xfrm>
            <a:off x="35496" y="1817550"/>
            <a:ext cx="8136904" cy="3046988"/>
          </a:xfrm>
          <a:prstGeom prst="rect">
            <a:avLst/>
          </a:prstGeom>
          <a:noFill/>
        </p:spPr>
        <p:txBody>
          <a:bodyPr wrap="square">
            <a:spAutoFit/>
          </a:bodyPr>
          <a:lstStyle/>
          <a:p>
            <a:pPr marL="355600" indent="-355600" algn="just">
              <a:lnSpc>
                <a:spcPct val="120000"/>
              </a:lnSpc>
              <a:buFont typeface="Wingdings" pitchFamily="2" charset="2"/>
              <a:buChar char="v"/>
              <a:defRPr/>
            </a:pPr>
            <a:r>
              <a:rPr lang="es-MX" dirty="0" smtClean="0">
                <a:solidFill>
                  <a:prstClr val="black"/>
                </a:solidFill>
                <a:latin typeface="Arial" pitchFamily="34" charset="0"/>
                <a:cs typeface="Arial" pitchFamily="34" charset="0"/>
              </a:rPr>
              <a:t>D</a:t>
            </a:r>
            <a:r>
              <a:rPr lang="x-none" dirty="0" smtClean="0">
                <a:solidFill>
                  <a:prstClr val="black"/>
                </a:solidFill>
                <a:latin typeface="Arial" pitchFamily="34" charset="0"/>
                <a:cs typeface="Arial" pitchFamily="34" charset="0"/>
              </a:rPr>
              <a:t>ifundir en Internet la información relativa al</a:t>
            </a:r>
            <a:r>
              <a:rPr lang="es-MX" dirty="0" smtClean="0">
                <a:solidFill>
                  <a:prstClr val="black"/>
                </a:solidFill>
                <a:latin typeface="Arial" pitchFamily="34" charset="0"/>
                <a:cs typeface="Arial" pitchFamily="34" charset="0"/>
              </a:rPr>
              <a:t> fondo (FORTAMUN), </a:t>
            </a:r>
            <a:r>
              <a:rPr lang="x-none" dirty="0" smtClean="0">
                <a:solidFill>
                  <a:prstClr val="black"/>
                </a:solidFill>
                <a:latin typeface="Arial" pitchFamily="34" charset="0"/>
                <a:cs typeface="Arial" pitchFamily="34" charset="0"/>
              </a:rPr>
              <a:t>especificando cada uno de los destinos señalados para dicho Fondo</a:t>
            </a:r>
            <a:r>
              <a:rPr lang="es-MX" dirty="0" smtClean="0">
                <a:solidFill>
                  <a:prstClr val="black"/>
                </a:solidFill>
                <a:latin typeface="Arial" pitchFamily="34" charset="0"/>
                <a:cs typeface="Arial" pitchFamily="34" charset="0"/>
              </a:rPr>
              <a:t>.</a:t>
            </a: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municipios, (o entidades federativas previo convenio).</a:t>
            </a:r>
          </a:p>
          <a:p>
            <a:pPr marL="723900" algn="just">
              <a:buFont typeface="Arial" pitchFamily="34" charset="0"/>
              <a:buChar char="•"/>
            </a:pPr>
            <a:r>
              <a:rPr lang="es-MX" sz="1400" dirty="0" smtClean="0"/>
              <a:t>Cumplimiento obligaciones financieras.</a:t>
            </a:r>
          </a:p>
          <a:p>
            <a:pPr marL="812800" indent="-88900" algn="just">
              <a:buFont typeface="Arial" pitchFamily="34" charset="0"/>
              <a:buChar char="•"/>
            </a:pPr>
            <a:r>
              <a:rPr lang="es-MX" sz="1400" dirty="0" smtClean="0"/>
              <a:t>Pago de derechos y aprovechamientos por concepto de agua, descargas de aguas residuales</a:t>
            </a:r>
          </a:p>
          <a:p>
            <a:pPr marL="723900" algn="just">
              <a:buFont typeface="Arial" pitchFamily="34" charset="0"/>
              <a:buChar char="•"/>
            </a:pPr>
            <a:r>
              <a:rPr lang="es-MX" sz="1400" dirty="0" smtClean="0"/>
              <a:t>Modernización sistemas de recaudación </a:t>
            </a:r>
          </a:p>
          <a:p>
            <a:pPr marL="723900" algn="just">
              <a:buFont typeface="Arial" pitchFamily="34" charset="0"/>
              <a:buChar char="•"/>
            </a:pPr>
            <a:r>
              <a:rPr lang="es-MX" sz="1400" dirty="0" smtClean="0"/>
              <a:t>Mantenimiento de infraestructura.</a:t>
            </a:r>
          </a:p>
          <a:p>
            <a:pPr marL="723900" algn="just">
              <a:buFont typeface="Arial" pitchFamily="34" charset="0"/>
              <a:buChar char="•"/>
            </a:pPr>
            <a:r>
              <a:rPr lang="es-MX" sz="1400" dirty="0" smtClean="0"/>
              <a:t>Necesidades vinculadas con la seguridad pública.</a:t>
            </a: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p:txBody>
      </p:sp>
      <p:graphicFrame>
        <p:nvGraphicFramePr>
          <p:cNvPr id="9" name="8 Tabla"/>
          <p:cNvGraphicFramePr>
            <a:graphicFrameLocks noGrp="1"/>
          </p:cNvGraphicFramePr>
          <p:nvPr>
            <p:extLst>
              <p:ext uri="{D42A27DB-BD31-4B8C-83A1-F6EECF244321}">
                <p14:modId xmlns:p14="http://schemas.microsoft.com/office/powerpoint/2010/main" xmlns="" val="4270174312"/>
              </p:ext>
            </p:extLst>
          </p:nvPr>
        </p:nvGraphicFramePr>
        <p:xfrm>
          <a:off x="-1" y="4657806"/>
          <a:ext cx="8172401" cy="2100072"/>
        </p:xfrm>
        <a:graphic>
          <a:graphicData uri="http://schemas.openxmlformats.org/drawingml/2006/table">
            <a:tbl>
              <a:tblPr/>
              <a:tblGrid>
                <a:gridCol w="6719349"/>
                <a:gridCol w="1453052"/>
              </a:tblGrid>
              <a:tr h="745375">
                <a:tc gridSpan="2">
                  <a:txBody>
                    <a:bodyPr/>
                    <a:lstStyle/>
                    <a:p>
                      <a:pPr algn="ctr">
                        <a:lnSpc>
                          <a:spcPct val="115000"/>
                        </a:lnSpc>
                        <a:spcAft>
                          <a:spcPts val="0"/>
                        </a:spcAft>
                      </a:pPr>
                      <a:r>
                        <a:rPr lang="es-MX" sz="2000" dirty="0">
                          <a:latin typeface="Calibri"/>
                          <a:ea typeface="Calibri"/>
                          <a:cs typeface="Calibri"/>
                        </a:rPr>
                        <a:t>Municipio de XXXX</a:t>
                      </a:r>
                      <a:endParaRPr lang="es-MX" sz="3200" dirty="0">
                        <a:latin typeface="Calibri"/>
                        <a:ea typeface="Calibri"/>
                        <a:cs typeface="Times New Roman"/>
                      </a:endParaRPr>
                    </a:p>
                    <a:p>
                      <a:pPr algn="ctr">
                        <a:lnSpc>
                          <a:spcPct val="115000"/>
                        </a:lnSpc>
                        <a:spcAft>
                          <a:spcPts val="0"/>
                        </a:spcAft>
                      </a:pPr>
                      <a:r>
                        <a:rPr lang="es-MX" sz="2000" dirty="0">
                          <a:latin typeface="Calibri"/>
                          <a:ea typeface="Calibri"/>
                          <a:cs typeface="Calibri"/>
                        </a:rPr>
                        <a:t>Formato de información de aplicación de recursos del FORTAMUN</a:t>
                      </a:r>
                      <a:endParaRPr lang="es-MX" sz="3200" dirty="0">
                        <a:latin typeface="Calibri"/>
                        <a:ea typeface="Calibri"/>
                        <a:cs typeface="Times New Roman"/>
                      </a:endParaRPr>
                    </a:p>
                    <a:p>
                      <a:pPr algn="ctr">
                        <a:lnSpc>
                          <a:spcPct val="115000"/>
                        </a:lnSpc>
                        <a:spcAft>
                          <a:spcPts val="0"/>
                        </a:spcAft>
                      </a:pPr>
                      <a:r>
                        <a:rPr lang="es-MX" sz="2000" dirty="0">
                          <a:latin typeface="Calibri"/>
                          <a:ea typeface="Calibri"/>
                          <a:cs typeface="Calibri"/>
                        </a:rPr>
                        <a:t>Período (trimestral)</a:t>
                      </a:r>
                      <a:endParaRPr lang="es-MX" sz="3200" dirty="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r>
              <a:tr h="531882">
                <a:tc>
                  <a:txBody>
                    <a:bodyPr/>
                    <a:lstStyle/>
                    <a:p>
                      <a:pPr algn="ctr">
                        <a:lnSpc>
                          <a:spcPct val="115000"/>
                        </a:lnSpc>
                        <a:spcAft>
                          <a:spcPts val="0"/>
                        </a:spcAft>
                      </a:pPr>
                      <a:r>
                        <a:rPr lang="es-MX" sz="1600" dirty="0">
                          <a:solidFill>
                            <a:srgbClr val="000000"/>
                          </a:solidFill>
                          <a:latin typeface="Calibri"/>
                          <a:ea typeface="Times New Roman"/>
                          <a:cs typeface="Calibri"/>
                        </a:rPr>
                        <a:t>Destino de las Aportaciones</a:t>
                      </a:r>
                      <a:endParaRPr lang="es-MX" sz="3200" dirty="0">
                        <a:latin typeface="Calibri"/>
                        <a:ea typeface="Calibri"/>
                        <a:cs typeface="Times New Roman"/>
                      </a:endParaRPr>
                    </a:p>
                    <a:p>
                      <a:pPr algn="ctr">
                        <a:lnSpc>
                          <a:spcPct val="115000"/>
                        </a:lnSpc>
                        <a:spcAft>
                          <a:spcPts val="0"/>
                        </a:spcAft>
                      </a:pPr>
                      <a:r>
                        <a:rPr lang="es-MX" sz="1600" dirty="0">
                          <a:solidFill>
                            <a:srgbClr val="000000"/>
                          </a:solidFill>
                          <a:latin typeface="Calibri"/>
                          <a:ea typeface="Times New Roman"/>
                          <a:cs typeface="Calibri"/>
                        </a:rPr>
                        <a:t>(rubro específico en que se aplica)</a:t>
                      </a:r>
                      <a:endParaRPr lang="es-MX" sz="3200" dirty="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15000"/>
                        </a:lnSpc>
                        <a:spcAft>
                          <a:spcPts val="0"/>
                        </a:spcAft>
                      </a:pPr>
                      <a:r>
                        <a:rPr lang="es-MX" sz="1600" dirty="0">
                          <a:solidFill>
                            <a:srgbClr val="000000"/>
                          </a:solidFill>
                          <a:latin typeface="Calibri"/>
                          <a:ea typeface="Times New Roman"/>
                          <a:cs typeface="Calibri"/>
                        </a:rPr>
                        <a:t>Monto Pagado</a:t>
                      </a:r>
                      <a:endParaRPr lang="es-MX" sz="3200" dirty="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352579">
                <a:tc>
                  <a:txBody>
                    <a:bodyPr/>
                    <a:lstStyle/>
                    <a:p>
                      <a:endParaRPr lang="es-MX" sz="3200" dirty="0">
                        <a:latin typeface="Calibri"/>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15000"/>
                        </a:lnSpc>
                        <a:spcAft>
                          <a:spcPts val="0"/>
                        </a:spcAft>
                      </a:pPr>
                      <a:endParaRPr lang="es-MX" sz="1400" dirty="0">
                        <a:solidFill>
                          <a:srgbClr val="000000"/>
                        </a:solidFill>
                        <a:latin typeface="Calibri"/>
                        <a:ea typeface="Times New Roman"/>
                        <a:cs typeface="Calibri"/>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683568" y="44624"/>
            <a:ext cx="721523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APORTACIONES FEDERALES DE SEGURIDAD PÚBLICA</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77 LGCG</a:t>
            </a:r>
          </a:p>
        </p:txBody>
      </p:sp>
      <p:sp>
        <p:nvSpPr>
          <p:cNvPr id="4" name="3 CuadroTexto"/>
          <p:cNvSpPr txBox="1"/>
          <p:nvPr/>
        </p:nvSpPr>
        <p:spPr>
          <a:xfrm>
            <a:off x="285720" y="1142984"/>
            <a:ext cx="7742664" cy="2419124"/>
          </a:xfrm>
          <a:prstGeom prst="rect">
            <a:avLst/>
          </a:prstGeom>
          <a:noFill/>
        </p:spPr>
        <p:txBody>
          <a:bodyPr wrap="square">
            <a:spAutoFit/>
          </a:bodyPr>
          <a:lstStyle/>
          <a:p>
            <a:pPr marL="355600" indent="-355600" algn="just">
              <a:lnSpc>
                <a:spcPct val="120000"/>
              </a:lnSpc>
              <a:buFont typeface="Wingdings" pitchFamily="2" charset="2"/>
              <a:buChar char="v"/>
              <a:defRPr/>
            </a:pPr>
            <a:r>
              <a:rPr lang="es-MX" dirty="0" smtClean="0">
                <a:latin typeface="Arial" pitchFamily="34" charset="0"/>
                <a:cs typeface="Arial" pitchFamily="34" charset="0"/>
              </a:rPr>
              <a:t>Difundir la información relativa a los fondos de ayuda federal para la seguridad pública, incluyendo lo siguiente:</a:t>
            </a:r>
          </a:p>
          <a:p>
            <a:pPr marL="355600" indent="-355600" algn="just">
              <a:lnSpc>
                <a:spcPct val="120000"/>
              </a:lnSpc>
              <a:buFont typeface="Wingdings" pitchFamily="2" charset="2"/>
              <a:buChar char="v"/>
              <a:defRPr/>
            </a:pPr>
            <a:r>
              <a:rPr lang="es-MX" dirty="0" smtClean="0">
                <a:latin typeface="Arial" pitchFamily="34" charset="0"/>
                <a:cs typeface="Arial" pitchFamily="34" charset="0"/>
              </a:rPr>
              <a:t>Indicadores de desempeño de los programas beneficiados con los recursos del fondo.</a:t>
            </a:r>
          </a:p>
          <a:p>
            <a:pPr marL="355600" indent="-355600" algn="just">
              <a:lnSpc>
                <a:spcPct val="120000"/>
              </a:lnSpc>
              <a:buFont typeface="Wingdings" pitchFamily="2" charset="2"/>
              <a:buChar char="v"/>
              <a:defRPr/>
            </a:pPr>
            <a:r>
              <a:rPr lang="es-MX" dirty="0" smtClean="0">
                <a:latin typeface="Arial" pitchFamily="34" charset="0"/>
                <a:cs typeface="Arial" pitchFamily="34" charset="0"/>
              </a:rPr>
              <a:t>Disponibilidad financiera correspondiente a otros ejercicios fiscales.</a:t>
            </a:r>
          </a:p>
          <a:p>
            <a:pPr marL="355600" indent="-355600" algn="just">
              <a:lnSpc>
                <a:spcPct val="120000"/>
              </a:lnSpc>
              <a:buFont typeface="Wingdings" pitchFamily="2" charset="2"/>
              <a:buChar char="v"/>
              <a:defRPr/>
            </a:pPr>
            <a:r>
              <a:rPr lang="es-MX" dirty="0" smtClean="0">
                <a:latin typeface="Arial" pitchFamily="34" charset="0"/>
                <a:cs typeface="Arial" pitchFamily="34" charset="0"/>
              </a:rPr>
              <a:t>Presupuesto comprometido, devengado y pagado.</a:t>
            </a: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entidades federativas.</a:t>
            </a:r>
          </a:p>
        </p:txBody>
      </p:sp>
      <p:graphicFrame>
        <p:nvGraphicFramePr>
          <p:cNvPr id="6" name="5 Tabla"/>
          <p:cNvGraphicFramePr>
            <a:graphicFrameLocks noGrp="1"/>
          </p:cNvGraphicFramePr>
          <p:nvPr>
            <p:extLst>
              <p:ext uri="{D42A27DB-BD31-4B8C-83A1-F6EECF244321}">
                <p14:modId xmlns:p14="http://schemas.microsoft.com/office/powerpoint/2010/main" xmlns="" val="6544514"/>
              </p:ext>
            </p:extLst>
          </p:nvPr>
        </p:nvGraphicFramePr>
        <p:xfrm>
          <a:off x="35497" y="3867203"/>
          <a:ext cx="8179840" cy="2010069"/>
        </p:xfrm>
        <a:graphic>
          <a:graphicData uri="http://schemas.openxmlformats.org/drawingml/2006/table">
            <a:tbl>
              <a:tblPr/>
              <a:tblGrid>
                <a:gridCol w="732523"/>
                <a:gridCol w="1069527"/>
                <a:gridCol w="1982652"/>
                <a:gridCol w="732523"/>
                <a:gridCol w="732523"/>
                <a:gridCol w="732523"/>
                <a:gridCol w="732523"/>
                <a:gridCol w="732523"/>
                <a:gridCol w="732523"/>
              </a:tblGrid>
              <a:tr h="287153">
                <a:tc gridSpan="9">
                  <a:txBody>
                    <a:bodyPr/>
                    <a:lstStyle/>
                    <a:p>
                      <a:pPr algn="ctr" fontAlgn="ctr"/>
                      <a:r>
                        <a:rPr lang="es-MX" sz="1800" b="1" i="0" u="none" strike="noStrike" dirty="0">
                          <a:solidFill>
                            <a:srgbClr val="000000"/>
                          </a:solidFill>
                          <a:effectLst/>
                          <a:latin typeface="+mn-lt"/>
                        </a:rPr>
                        <a:t>FORMATO GENERAL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1435">
                <a:tc gridSpan="9">
                  <a:txBody>
                    <a:bodyPr/>
                    <a:lstStyle/>
                    <a:p>
                      <a:pPr algn="ctr" fontAlgn="ctr"/>
                      <a:r>
                        <a:rPr lang="es-MX" sz="1200" b="1" i="0" u="none" strike="noStrike" dirty="0">
                          <a:solidFill>
                            <a:srgbClr val="000000"/>
                          </a:solidFill>
                          <a:effectLst/>
                          <a:latin typeface="+mn-lt"/>
                        </a:rPr>
                        <a:t>SISTEMA NACIONAL DE SEGURIDAD PÚBLICA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382871">
                <a:tc gridSpan="9">
                  <a:txBody>
                    <a:bodyPr/>
                    <a:lstStyle/>
                    <a:p>
                      <a:pPr algn="ctr" fontAlgn="ctr"/>
                      <a:r>
                        <a:rPr lang="es-MX" sz="1200" b="1" i="0" u="none" strike="noStrike" dirty="0">
                          <a:solidFill>
                            <a:srgbClr val="000000"/>
                          </a:solidFill>
                          <a:effectLst/>
                          <a:latin typeface="+mn-lt"/>
                        </a:rPr>
                        <a:t>AVANCE EN LA APLICACIÓN DE LOS RECURSOS ASIGNADOS A LOS PROGRAMAS DE SEGURIDAD PÚBLICA XXXX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1435">
                <a:tc gridSpan="9">
                  <a:txBody>
                    <a:bodyPr/>
                    <a:lstStyle/>
                    <a:p>
                      <a:pPr algn="ctr" fontAlgn="ctr"/>
                      <a:r>
                        <a:rPr lang="es-MX" sz="1200" b="1" i="0" u="none" strike="noStrike" dirty="0">
                          <a:solidFill>
                            <a:srgbClr val="000000"/>
                          </a:solidFill>
                          <a:effectLst/>
                          <a:latin typeface="+mn-lt"/>
                        </a:rPr>
                        <a:t>(cifras al 30 de Noviembre de 2012)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1435">
                <a:tc gridSpan="9">
                  <a:txBody>
                    <a:bodyPr/>
                    <a:lstStyle/>
                    <a:p>
                      <a:pPr algn="ctr" fontAlgn="ctr"/>
                      <a:r>
                        <a:rPr lang="es-MX" sz="1200" b="1" i="0" u="none" strike="noStrike" dirty="0">
                          <a:solidFill>
                            <a:srgbClr val="000000"/>
                          </a:solidFill>
                          <a:effectLst/>
                          <a:latin typeface="+mn-lt"/>
                        </a:rPr>
                        <a:t>(PESOS)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1435">
                <a:tc gridSpan="9">
                  <a:txBody>
                    <a:bodyPr/>
                    <a:lstStyle/>
                    <a:p>
                      <a:pPr algn="ctr" fontAlgn="ctr"/>
                      <a:r>
                        <a:rPr lang="es-MX" sz="1200" b="1" i="0" u="none" strike="noStrike" dirty="0">
                          <a:solidFill>
                            <a:srgbClr val="000000"/>
                          </a:solidFill>
                          <a:effectLst/>
                          <a:latin typeface="+mn-lt"/>
                        </a:rPr>
                        <a:t>ENTIDAD FEDERATIVA: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1435">
                <a:tc rowSpan="3">
                  <a:txBody>
                    <a:bodyPr/>
                    <a:lstStyle/>
                    <a:p>
                      <a:pPr algn="ctr" fontAlgn="ctr"/>
                      <a:r>
                        <a:rPr lang="es-MX" sz="1200" b="0" i="0" u="none" strike="noStrike" dirty="0">
                          <a:solidFill>
                            <a:srgbClr val="000000"/>
                          </a:solidFill>
                          <a:effectLst/>
                          <a:latin typeface="+mn-lt"/>
                        </a:rPr>
                        <a:t>PROGRAMA</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3">
                  <a:txBody>
                    <a:bodyPr/>
                    <a:lstStyle/>
                    <a:p>
                      <a:pPr algn="ctr" fontAlgn="ctr"/>
                      <a:r>
                        <a:rPr lang="es-MX" sz="1200" b="0" i="0" u="none" strike="noStrike" dirty="0">
                          <a:solidFill>
                            <a:srgbClr val="000000"/>
                          </a:solidFill>
                          <a:effectLst/>
                          <a:latin typeface="+mn-lt"/>
                        </a:rPr>
                        <a:t>CAPÍTULO</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3">
                  <a:txBody>
                    <a:bodyPr/>
                    <a:lstStyle/>
                    <a:p>
                      <a:pPr algn="ctr" fontAlgn="ctr"/>
                      <a:r>
                        <a:rPr lang="es-MX" sz="1200" b="0" i="0" u="none" strike="noStrike" dirty="0">
                          <a:solidFill>
                            <a:srgbClr val="000000"/>
                          </a:solidFill>
                          <a:effectLst/>
                          <a:latin typeface="+mn-lt"/>
                        </a:rPr>
                        <a:t>ANEXO TÉCNICO / PROGRAMA CON PRIORIDAD NACIONAL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6">
                  <a:txBody>
                    <a:bodyPr/>
                    <a:lstStyle/>
                    <a:p>
                      <a:pPr algn="ctr" fontAlgn="ctr"/>
                      <a:r>
                        <a:rPr lang="es-MX" sz="1200" b="0" i="0" u="none" strike="noStrike" dirty="0">
                          <a:solidFill>
                            <a:srgbClr val="000000"/>
                          </a:solidFill>
                          <a:effectLst/>
                          <a:latin typeface="+mn-lt"/>
                        </a:rPr>
                        <a:t>FINANCIAMIENTO CONJUNTO</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91435">
                <a:tc vMerge="1">
                  <a:txBody>
                    <a:bodyPr/>
                    <a:lstStyle/>
                    <a:p>
                      <a:endParaRPr lang="es-MX"/>
                    </a:p>
                  </a:txBody>
                  <a:tcPr/>
                </a:tc>
                <a:tc vMerge="1">
                  <a:txBody>
                    <a:bodyPr/>
                    <a:lstStyle/>
                    <a:p>
                      <a:endParaRPr lang="es-MX"/>
                    </a:p>
                  </a:txBody>
                  <a:tcPr/>
                </a:tc>
                <a:tc vMerge="1">
                  <a:txBody>
                    <a:bodyPr/>
                    <a:lstStyle/>
                    <a:p>
                      <a:endParaRPr lang="es-MX"/>
                    </a:p>
                  </a:txBody>
                  <a:tcPr/>
                </a:tc>
                <a:tc gridSpan="3">
                  <a:txBody>
                    <a:bodyPr/>
                    <a:lstStyle/>
                    <a:p>
                      <a:pPr algn="ctr" fontAlgn="ctr"/>
                      <a:r>
                        <a:rPr lang="es-MX" sz="1200" b="0" i="0" u="none" strike="noStrike" dirty="0">
                          <a:solidFill>
                            <a:srgbClr val="000000"/>
                          </a:solidFill>
                          <a:effectLst/>
                          <a:latin typeface="+mn-lt"/>
                        </a:rPr>
                        <a:t>IMPORTE CONVENIDO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gridSpan="3">
                  <a:txBody>
                    <a:bodyPr/>
                    <a:lstStyle/>
                    <a:p>
                      <a:pPr algn="ctr" fontAlgn="ctr"/>
                      <a:r>
                        <a:rPr lang="es-MX" sz="1200" b="0" i="0" u="none" strike="noStrike">
                          <a:solidFill>
                            <a:srgbClr val="000000"/>
                          </a:solidFill>
                          <a:effectLst/>
                          <a:latin typeface="+mn-lt"/>
                        </a:rPr>
                        <a:t>COMPROMETIDO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r>
              <a:tr h="191435">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fontAlgn="ctr"/>
                      <a:r>
                        <a:rPr lang="es-MX" sz="1200" b="0" i="0" u="none" strike="noStrike" dirty="0">
                          <a:solidFill>
                            <a:srgbClr val="000000"/>
                          </a:solidFill>
                          <a:effectLst/>
                          <a:latin typeface="+mn-lt"/>
                        </a:rPr>
                        <a:t>FEDERAL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dirty="0">
                          <a:solidFill>
                            <a:srgbClr val="000000"/>
                          </a:solidFill>
                          <a:effectLst/>
                          <a:latin typeface="+mn-lt"/>
                        </a:rPr>
                        <a:t>ESTATAL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dirty="0">
                          <a:solidFill>
                            <a:srgbClr val="000000"/>
                          </a:solidFill>
                          <a:effectLst/>
                          <a:latin typeface="+mn-lt"/>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dirty="0">
                          <a:solidFill>
                            <a:srgbClr val="000000"/>
                          </a:solidFill>
                          <a:effectLst/>
                          <a:latin typeface="+mn-lt"/>
                        </a:rPr>
                        <a:t>FEDERAL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dirty="0">
                          <a:solidFill>
                            <a:srgbClr val="000000"/>
                          </a:solidFill>
                          <a:effectLst/>
                          <a:latin typeface="+mn-lt"/>
                        </a:rPr>
                        <a:t>ESTATAL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dirty="0">
                          <a:solidFill>
                            <a:srgbClr val="000000"/>
                          </a:solidFill>
                          <a:effectLst/>
                          <a:latin typeface="+mn-lt"/>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xmlns="" val="1856520045"/>
              </p:ext>
            </p:extLst>
          </p:nvPr>
        </p:nvGraphicFramePr>
        <p:xfrm>
          <a:off x="30748" y="5872805"/>
          <a:ext cx="8184594" cy="652539"/>
        </p:xfrm>
        <a:graphic>
          <a:graphicData uri="http://schemas.openxmlformats.org/drawingml/2006/table">
            <a:tbl>
              <a:tblPr/>
              <a:tblGrid>
                <a:gridCol w="917106"/>
                <a:gridCol w="917106"/>
                <a:gridCol w="917106"/>
                <a:gridCol w="917106"/>
                <a:gridCol w="917106"/>
                <a:gridCol w="917106"/>
                <a:gridCol w="917106"/>
                <a:gridCol w="917106"/>
                <a:gridCol w="847746"/>
              </a:tblGrid>
              <a:tr h="217513">
                <a:tc gridSpan="9">
                  <a:txBody>
                    <a:bodyPr/>
                    <a:lstStyle/>
                    <a:p>
                      <a:pPr algn="ctr" fontAlgn="ctr"/>
                      <a:r>
                        <a:rPr lang="es-MX" sz="1200" b="0" i="0" u="none" strike="noStrike" dirty="0">
                          <a:solidFill>
                            <a:srgbClr val="000000"/>
                          </a:solidFill>
                          <a:effectLst/>
                          <a:latin typeface="+mn-lt"/>
                        </a:rPr>
                        <a:t>FINANCIAMIENTO CONJUNTO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17513">
                <a:tc gridSpan="3">
                  <a:txBody>
                    <a:bodyPr/>
                    <a:lstStyle/>
                    <a:p>
                      <a:pPr algn="ctr" fontAlgn="ctr"/>
                      <a:r>
                        <a:rPr lang="es-MX" sz="1200" b="0" i="0" u="none" strike="noStrike" dirty="0">
                          <a:solidFill>
                            <a:srgbClr val="000000"/>
                          </a:solidFill>
                          <a:effectLst/>
                          <a:latin typeface="+mn-lt"/>
                        </a:rPr>
                        <a:t>DEVENGADO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gridSpan="3">
                  <a:txBody>
                    <a:bodyPr/>
                    <a:lstStyle/>
                    <a:p>
                      <a:pPr algn="ctr" fontAlgn="ctr"/>
                      <a:r>
                        <a:rPr lang="es-MX" sz="1200" b="0" i="0" u="none" strike="noStrike" dirty="0">
                          <a:solidFill>
                            <a:srgbClr val="000000"/>
                          </a:solidFill>
                          <a:effectLst/>
                          <a:latin typeface="+mn-lt"/>
                        </a:rPr>
                        <a:t>PAGADO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gridSpan="3">
                  <a:txBody>
                    <a:bodyPr/>
                    <a:lstStyle/>
                    <a:p>
                      <a:pPr algn="ctr" fontAlgn="ctr"/>
                      <a:r>
                        <a:rPr lang="es-MX" sz="1200" b="0" i="0" u="none" strike="noStrike" dirty="0">
                          <a:solidFill>
                            <a:srgbClr val="000000"/>
                          </a:solidFill>
                          <a:effectLst/>
                          <a:latin typeface="+mn-lt"/>
                        </a:rPr>
                        <a:t>SALDO POR EJERCER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r>
              <a:tr h="217513">
                <a:tc>
                  <a:txBody>
                    <a:bodyPr/>
                    <a:lstStyle/>
                    <a:p>
                      <a:pPr algn="ctr" fontAlgn="ctr"/>
                      <a:r>
                        <a:rPr lang="es-MX" sz="1200" b="0" i="0" u="none" strike="noStrike" dirty="0">
                          <a:solidFill>
                            <a:srgbClr val="000000"/>
                          </a:solidFill>
                          <a:effectLst/>
                          <a:latin typeface="+mn-lt"/>
                        </a:rPr>
                        <a:t>FEDERAL</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a:solidFill>
                            <a:srgbClr val="000000"/>
                          </a:solidFill>
                          <a:effectLst/>
                          <a:latin typeface="+mn-lt"/>
                        </a:rPr>
                        <a:t>ESTATAL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a:solidFill>
                            <a:srgbClr val="000000"/>
                          </a:solidFill>
                          <a:effectLst/>
                          <a:latin typeface="+mn-lt"/>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dirty="0">
                          <a:solidFill>
                            <a:srgbClr val="000000"/>
                          </a:solidFill>
                          <a:effectLst/>
                          <a:latin typeface="+mn-lt"/>
                        </a:rPr>
                        <a:t>FEDERAL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dirty="0">
                          <a:solidFill>
                            <a:srgbClr val="000000"/>
                          </a:solidFill>
                          <a:effectLst/>
                          <a:latin typeface="+mn-lt"/>
                        </a:rPr>
                        <a:t>ESTATAL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a:solidFill>
                            <a:srgbClr val="000000"/>
                          </a:solidFill>
                          <a:effectLst/>
                          <a:latin typeface="+mn-lt"/>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a:solidFill>
                            <a:srgbClr val="000000"/>
                          </a:solidFill>
                          <a:effectLst/>
                          <a:latin typeface="+mn-lt"/>
                        </a:rPr>
                        <a:t>FEDERAL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a:solidFill>
                            <a:srgbClr val="000000"/>
                          </a:solidFill>
                          <a:effectLst/>
                          <a:latin typeface="+mn-lt"/>
                        </a:rPr>
                        <a:t>ESTATAL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200" b="0" i="0" u="none" strike="noStrike" dirty="0">
                          <a:solidFill>
                            <a:srgbClr val="000000"/>
                          </a:solidFill>
                          <a:effectLst/>
                          <a:latin typeface="+mn-lt"/>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611560" y="214290"/>
            <a:ext cx="7143800"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APORTACIONES FEDERALES DE SEGURIDAD PÚBLICA</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77 LGCG</a:t>
            </a:r>
          </a:p>
        </p:txBody>
      </p:sp>
      <p:graphicFrame>
        <p:nvGraphicFramePr>
          <p:cNvPr id="6" name="5 Tabla"/>
          <p:cNvGraphicFramePr>
            <a:graphicFrameLocks noGrp="1"/>
          </p:cNvGraphicFramePr>
          <p:nvPr>
            <p:extLst>
              <p:ext uri="{D42A27DB-BD31-4B8C-83A1-F6EECF244321}">
                <p14:modId xmlns:p14="http://schemas.microsoft.com/office/powerpoint/2010/main" xmlns="" val="3742216708"/>
              </p:ext>
            </p:extLst>
          </p:nvPr>
        </p:nvGraphicFramePr>
        <p:xfrm>
          <a:off x="0" y="1067838"/>
          <a:ext cx="8172400" cy="746760"/>
        </p:xfrm>
        <a:graphic>
          <a:graphicData uri="http://schemas.openxmlformats.org/drawingml/2006/table">
            <a:tbl>
              <a:tblPr/>
              <a:tblGrid>
                <a:gridCol w="8172400"/>
              </a:tblGrid>
              <a:tr h="223426">
                <a:tc>
                  <a:txBody>
                    <a:bodyPr/>
                    <a:lstStyle/>
                    <a:p>
                      <a:pPr algn="ctr" fontAlgn="ctr"/>
                      <a:r>
                        <a:rPr lang="es-MX" sz="1600" b="1" i="0" u="none" strike="noStrike" dirty="0">
                          <a:solidFill>
                            <a:srgbClr val="000000"/>
                          </a:solidFill>
                          <a:effectLst/>
                          <a:latin typeface="+mn-lt"/>
                        </a:rPr>
                        <a:t>FORMATO </a:t>
                      </a:r>
                      <a:r>
                        <a:rPr lang="es-MX" sz="1600" b="1" i="0" u="none" strike="noStrike" dirty="0" smtClean="0">
                          <a:solidFill>
                            <a:srgbClr val="000000"/>
                          </a:solidFill>
                          <a:effectLst/>
                          <a:latin typeface="+mn-lt"/>
                        </a:rPr>
                        <a:t>ESPECIFICO</a:t>
                      </a:r>
                      <a:endParaRPr lang="es-MX" sz="1600" b="1" i="0" u="none" strike="noStrike" dirty="0">
                        <a:solidFill>
                          <a:srgbClr val="000000"/>
                        </a:solidFill>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ECFF"/>
                    </a:solidFill>
                  </a:tcPr>
                </a:tc>
              </a:tr>
              <a:tr h="148951">
                <a:tc>
                  <a:txBody>
                    <a:bodyPr/>
                    <a:lstStyle/>
                    <a:p>
                      <a:pPr algn="ctr" fontAlgn="ctr"/>
                      <a:r>
                        <a:rPr lang="es-MX" sz="1100" b="1" i="0" u="none" strike="noStrike" dirty="0" smtClean="0">
                          <a:solidFill>
                            <a:srgbClr val="000000"/>
                          </a:solidFill>
                          <a:effectLst/>
                          <a:latin typeface="+mn-lt"/>
                        </a:rPr>
                        <a:t>FINANCIAMIENTO</a:t>
                      </a:r>
                      <a:r>
                        <a:rPr lang="es-MX" sz="1100" b="1" i="0" u="none" strike="noStrike" baseline="0" dirty="0" smtClean="0">
                          <a:solidFill>
                            <a:srgbClr val="000000"/>
                          </a:solidFill>
                          <a:effectLst/>
                          <a:latin typeface="+mn-lt"/>
                        </a:rPr>
                        <a:t> CONJUNTO PARA LA SEGURIDAD PÚBLICA</a:t>
                      </a:r>
                      <a:endParaRPr lang="es-MX" sz="1100" b="1" i="0" u="none" strike="noStrike" dirty="0">
                        <a:solidFill>
                          <a:srgbClr val="000000"/>
                        </a:solidFill>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ECFF"/>
                    </a:solidFill>
                  </a:tcPr>
                </a:tc>
              </a:tr>
              <a:tr h="148951">
                <a:tc>
                  <a:txBody>
                    <a:bodyPr/>
                    <a:lstStyle/>
                    <a:p>
                      <a:pPr algn="ctr" fontAlgn="ctr"/>
                      <a:r>
                        <a:rPr lang="es-MX" sz="1100" b="1" i="0" u="none" strike="noStrike" dirty="0" smtClean="0">
                          <a:solidFill>
                            <a:srgbClr val="000000"/>
                          </a:solidFill>
                          <a:effectLst/>
                          <a:latin typeface="+mn-lt"/>
                        </a:rPr>
                        <a:t>ESTRUCTURA</a:t>
                      </a:r>
                      <a:r>
                        <a:rPr lang="es-MX" sz="1100" b="1" i="0" u="none" strike="noStrike" baseline="0" dirty="0" smtClean="0">
                          <a:solidFill>
                            <a:srgbClr val="000000"/>
                          </a:solidFill>
                          <a:effectLst/>
                          <a:latin typeface="+mn-lt"/>
                        </a:rPr>
                        <a:t> PROGRAMATICA PARA EL SEGUIMIENTO DE LOS RECURSOS 20xx</a:t>
                      </a:r>
                      <a:endParaRPr lang="es-MX" sz="1100" b="1" i="0" u="none" strike="noStrike" dirty="0">
                        <a:solidFill>
                          <a:srgbClr val="000000"/>
                        </a:solidFill>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ECFF"/>
                    </a:solidFill>
                  </a:tcPr>
                </a:tc>
              </a:tr>
              <a:tr h="148951">
                <a:tc>
                  <a:txBody>
                    <a:bodyPr/>
                    <a:lstStyle/>
                    <a:p>
                      <a:pPr algn="ctr" fontAlgn="ctr"/>
                      <a:r>
                        <a:rPr lang="es-MX" sz="1100" b="1" i="0" u="none" strike="noStrike" dirty="0">
                          <a:solidFill>
                            <a:srgbClr val="000000"/>
                          </a:solidFill>
                          <a:effectLst/>
                          <a:latin typeface="+mn-lt"/>
                        </a:rPr>
                        <a:t>ENTIDAD FEDERATIVA: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xmlns="" val="3052195201"/>
              </p:ext>
            </p:extLst>
          </p:nvPr>
        </p:nvGraphicFramePr>
        <p:xfrm>
          <a:off x="0" y="1844824"/>
          <a:ext cx="8172399" cy="1395231"/>
        </p:xfrm>
        <a:graphic>
          <a:graphicData uri="http://schemas.openxmlformats.org/drawingml/2006/table">
            <a:tbl>
              <a:tblPr/>
              <a:tblGrid>
                <a:gridCol w="328649"/>
                <a:gridCol w="328649"/>
                <a:gridCol w="328649"/>
                <a:gridCol w="328649"/>
                <a:gridCol w="328649"/>
                <a:gridCol w="328649"/>
                <a:gridCol w="383423"/>
                <a:gridCol w="1439459"/>
                <a:gridCol w="710643"/>
                <a:gridCol w="873465"/>
                <a:gridCol w="558703"/>
                <a:gridCol w="558703"/>
                <a:gridCol w="558703"/>
                <a:gridCol w="558703"/>
                <a:gridCol w="558703"/>
              </a:tblGrid>
              <a:tr h="241557">
                <a:tc rowSpan="3">
                  <a:txBody>
                    <a:bodyPr/>
                    <a:lstStyle/>
                    <a:p>
                      <a:pPr algn="ctr" fontAlgn="ctr"/>
                      <a:r>
                        <a:rPr lang="es-MX" sz="1100" b="0" i="0" u="none" strike="noStrike" dirty="0">
                          <a:solidFill>
                            <a:srgbClr val="000000"/>
                          </a:solidFill>
                          <a:effectLst/>
                          <a:latin typeface="+mn-lt"/>
                        </a:rPr>
                        <a:t>AÑO</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3">
                  <a:txBody>
                    <a:bodyPr/>
                    <a:lstStyle/>
                    <a:p>
                      <a:pPr algn="ctr" fontAlgn="ctr"/>
                      <a:r>
                        <a:rPr lang="es-MX" sz="1100" b="0" i="0" u="none" strike="noStrike" dirty="0">
                          <a:solidFill>
                            <a:srgbClr val="000000"/>
                          </a:solidFill>
                          <a:effectLst/>
                          <a:latin typeface="+mn-lt"/>
                        </a:rPr>
                        <a:t>ENTIDAD</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3">
                  <a:txBody>
                    <a:bodyPr/>
                    <a:lstStyle/>
                    <a:p>
                      <a:pPr algn="ctr" fontAlgn="ctr"/>
                      <a:r>
                        <a:rPr lang="es-MX" sz="1100" b="0" i="0" u="none" strike="noStrike" dirty="0">
                          <a:solidFill>
                            <a:srgbClr val="000000"/>
                          </a:solidFill>
                          <a:effectLst/>
                          <a:latin typeface="+mn-lt"/>
                        </a:rPr>
                        <a:t>PROGRAMA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3">
                  <a:txBody>
                    <a:bodyPr/>
                    <a:lstStyle/>
                    <a:p>
                      <a:pPr algn="ctr" fontAlgn="ctr"/>
                      <a:r>
                        <a:rPr lang="es-MX" sz="1100" b="0" i="0" u="none" strike="noStrike" dirty="0">
                          <a:solidFill>
                            <a:srgbClr val="000000"/>
                          </a:solidFill>
                          <a:effectLst/>
                          <a:latin typeface="+mn-lt"/>
                        </a:rPr>
                        <a:t>CAPITULO</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3">
                  <a:txBody>
                    <a:bodyPr/>
                    <a:lstStyle/>
                    <a:p>
                      <a:pPr algn="ctr" fontAlgn="ctr"/>
                      <a:r>
                        <a:rPr lang="es-MX" sz="1100" b="0" i="0" u="none" strike="noStrike" dirty="0">
                          <a:solidFill>
                            <a:srgbClr val="000000"/>
                          </a:solidFill>
                          <a:effectLst/>
                          <a:latin typeface="+mn-lt"/>
                        </a:rPr>
                        <a:t>CONCEPTO</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3">
                  <a:txBody>
                    <a:bodyPr/>
                    <a:lstStyle/>
                    <a:p>
                      <a:pPr algn="ctr" fontAlgn="ctr"/>
                      <a:r>
                        <a:rPr lang="es-MX" sz="1100" b="0" i="0" u="none" strike="noStrike" dirty="0">
                          <a:solidFill>
                            <a:srgbClr val="000000"/>
                          </a:solidFill>
                          <a:effectLst/>
                          <a:latin typeface="+mn-lt"/>
                        </a:rPr>
                        <a:t>PARTIDA GENERICA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3">
                  <a:txBody>
                    <a:bodyPr/>
                    <a:lstStyle/>
                    <a:p>
                      <a:pPr algn="ctr" fontAlgn="ctr"/>
                      <a:r>
                        <a:rPr lang="es-MX" sz="1100" b="0" i="0" u="none" strike="noStrike" dirty="0">
                          <a:solidFill>
                            <a:srgbClr val="000000"/>
                          </a:solidFill>
                          <a:effectLst/>
                          <a:latin typeface="+mn-lt"/>
                        </a:rPr>
                        <a:t>PARTIDA ESPECIFICA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3">
                  <a:txBody>
                    <a:bodyPr/>
                    <a:lstStyle/>
                    <a:p>
                      <a:pPr algn="ctr" fontAlgn="ctr"/>
                      <a:r>
                        <a:rPr lang="es-MX" sz="1100" b="0" i="0" u="none" strike="noStrike" dirty="0">
                          <a:solidFill>
                            <a:srgbClr val="000000"/>
                          </a:solidFill>
                          <a:effectLst/>
                          <a:latin typeface="+mn-lt"/>
                        </a:rPr>
                        <a:t>PROGRMAS CON PRIOIRIDAD NACIONAL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gridSpan="7">
                  <a:txBody>
                    <a:bodyPr/>
                    <a:lstStyle/>
                    <a:p>
                      <a:pPr algn="ctr" fontAlgn="ctr"/>
                      <a:r>
                        <a:rPr lang="es-MX" sz="900" b="1" i="0" u="none" strike="noStrike">
                          <a:solidFill>
                            <a:srgbClr val="000000"/>
                          </a:solidFill>
                          <a:effectLst/>
                          <a:latin typeface="Calibri"/>
                        </a:rPr>
                        <a:t>ORIGEN DE LOS RECURSOS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91534">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gridSpan="3">
                  <a:txBody>
                    <a:bodyPr/>
                    <a:lstStyle/>
                    <a:p>
                      <a:pPr algn="ctr" fontAlgn="ctr"/>
                      <a:r>
                        <a:rPr lang="es-MX" sz="1100" b="1" i="0" u="none" strike="noStrike" dirty="0">
                          <a:solidFill>
                            <a:srgbClr val="000000"/>
                          </a:solidFill>
                          <a:effectLst/>
                          <a:latin typeface="+mn-lt"/>
                        </a:rPr>
                        <a:t>APORTACIONES FEDERALES (FASP)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gridSpan="3">
                  <a:txBody>
                    <a:bodyPr/>
                    <a:lstStyle/>
                    <a:p>
                      <a:pPr algn="ctr" fontAlgn="ctr"/>
                      <a:r>
                        <a:rPr lang="es-MX" sz="1100" b="1" i="0" u="none" strike="noStrike" dirty="0">
                          <a:solidFill>
                            <a:srgbClr val="000000"/>
                          </a:solidFill>
                          <a:effectLst/>
                          <a:latin typeface="+mn-lt"/>
                        </a:rPr>
                        <a:t>APORTACIONES ESTATALES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a:txBody>
                    <a:bodyPr/>
                    <a:lstStyle/>
                    <a:p>
                      <a:pPr algn="ctr" fontAlgn="ctr"/>
                      <a:r>
                        <a:rPr lang="es-MX" sz="1100" b="1" i="0" u="none" strike="noStrike" dirty="0">
                          <a:solidFill>
                            <a:srgbClr val="000000"/>
                          </a:solidFill>
                          <a:effectLst/>
                          <a:latin typeface="+mn-lt"/>
                        </a:rPr>
                        <a:t>FINANCIAMIENTO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483114">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fontAlgn="ctr"/>
                      <a:r>
                        <a:rPr lang="es-MX" sz="1100" b="0" i="0" u="none" strike="noStrike" dirty="0">
                          <a:solidFill>
                            <a:srgbClr val="000000"/>
                          </a:solidFill>
                          <a:effectLst/>
                          <a:latin typeface="+mn-lt"/>
                        </a:rPr>
                        <a:t>FEDERAL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dirty="0">
                          <a:solidFill>
                            <a:srgbClr val="000000"/>
                          </a:solidFill>
                          <a:effectLst/>
                          <a:latin typeface="+mn-lt"/>
                        </a:rPr>
                        <a:t>MUNICIPAL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dirty="0">
                          <a:solidFill>
                            <a:srgbClr val="000000"/>
                          </a:solidFill>
                          <a:effectLst/>
                          <a:latin typeface="+mn-lt"/>
                        </a:rPr>
                        <a:t>SUBTOTAL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a:solidFill>
                            <a:srgbClr val="000000"/>
                          </a:solidFill>
                          <a:effectLst/>
                          <a:latin typeface="+mn-lt"/>
                        </a:rPr>
                        <a:t>ESTATAL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dirty="0">
                          <a:solidFill>
                            <a:srgbClr val="000000"/>
                          </a:solidFill>
                          <a:effectLst/>
                          <a:latin typeface="+mn-lt"/>
                        </a:rPr>
                        <a:t>MUNICIPAL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dirty="0">
                          <a:solidFill>
                            <a:srgbClr val="000000"/>
                          </a:solidFill>
                          <a:effectLst/>
                          <a:latin typeface="+mn-lt"/>
                        </a:rPr>
                        <a:t>SUBTOTAL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dirty="0">
                          <a:solidFill>
                            <a:srgbClr val="000000"/>
                          </a:solidFill>
                          <a:effectLst/>
                          <a:latin typeface="+mn-lt"/>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49932">
                <a:tc>
                  <a:txBody>
                    <a:bodyPr/>
                    <a:lstStyle/>
                    <a:p>
                      <a:pPr algn="ctr"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es-MX" sz="1100" b="0" i="0" u="none" strike="noStrike">
                          <a:solidFill>
                            <a:srgbClr val="000000"/>
                          </a:solidFill>
                          <a:effectLst/>
                          <a:latin typeface="+mn-lt"/>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es-MX" sz="1100" b="0" i="0" u="none" strike="noStrike" dirty="0">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es-MX" sz="1100" b="0" i="0" u="none" strike="noStrike" dirty="0">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es-MX" sz="1100" b="0" i="0" u="none" strike="noStrike">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es-MX" sz="1100" b="0" i="0" u="none" strike="noStrike" dirty="0">
                          <a:solidFill>
                            <a:srgbClr val="000000"/>
                          </a:solidFill>
                          <a:effectLst/>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xmlns="" val="2075223961"/>
              </p:ext>
            </p:extLst>
          </p:nvPr>
        </p:nvGraphicFramePr>
        <p:xfrm>
          <a:off x="-5" y="3228027"/>
          <a:ext cx="8172405" cy="1905724"/>
        </p:xfrm>
        <a:graphic>
          <a:graphicData uri="http://schemas.openxmlformats.org/drawingml/2006/table">
            <a:tbl>
              <a:tblPr/>
              <a:tblGrid>
                <a:gridCol w="359680"/>
                <a:gridCol w="400955"/>
                <a:gridCol w="400955"/>
                <a:gridCol w="359680"/>
                <a:gridCol w="400955"/>
                <a:gridCol w="400955"/>
                <a:gridCol w="400955"/>
                <a:gridCol w="359680"/>
                <a:gridCol w="400955"/>
                <a:gridCol w="400955"/>
                <a:gridCol w="359680"/>
                <a:gridCol w="400955"/>
                <a:gridCol w="400955"/>
                <a:gridCol w="400955"/>
                <a:gridCol w="359680"/>
                <a:gridCol w="400955"/>
                <a:gridCol w="400955"/>
                <a:gridCol w="359680"/>
                <a:gridCol w="400955"/>
                <a:gridCol w="400955"/>
                <a:gridCol w="400955"/>
              </a:tblGrid>
              <a:tr h="529532">
                <a:tc gridSpan="7">
                  <a:txBody>
                    <a:bodyPr/>
                    <a:lstStyle/>
                    <a:p>
                      <a:pPr algn="ctr" fontAlgn="ctr"/>
                      <a:r>
                        <a:rPr lang="es-MX" sz="1100" b="1" i="0" u="none" strike="noStrike" dirty="0">
                          <a:solidFill>
                            <a:srgbClr val="000000"/>
                          </a:solidFill>
                          <a:latin typeface="+mn-lt"/>
                        </a:rPr>
                        <a:t>RECURSOS EJERCIDOS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gridSpan="7">
                  <a:txBody>
                    <a:bodyPr/>
                    <a:lstStyle/>
                    <a:p>
                      <a:pPr algn="ctr" fontAlgn="ctr"/>
                      <a:r>
                        <a:rPr lang="es-MX" sz="1100" b="1" i="0" u="none" strike="noStrike" dirty="0">
                          <a:solidFill>
                            <a:srgbClr val="000000"/>
                          </a:solidFill>
                          <a:latin typeface="+mn-lt"/>
                        </a:rPr>
                        <a:t>RECURSOS DEVENGADOS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gridSpan="7">
                  <a:txBody>
                    <a:bodyPr/>
                    <a:lstStyle/>
                    <a:p>
                      <a:pPr algn="ctr" fontAlgn="ctr"/>
                      <a:r>
                        <a:rPr lang="es-MX" sz="1100" b="1" i="0" u="none" strike="noStrike">
                          <a:solidFill>
                            <a:srgbClr val="000000"/>
                          </a:solidFill>
                          <a:latin typeface="+mn-lt"/>
                        </a:rPr>
                        <a:t>RECURSOS COMPROMETIDOS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17923">
                <a:tc gridSpan="3">
                  <a:txBody>
                    <a:bodyPr/>
                    <a:lstStyle/>
                    <a:p>
                      <a:pPr algn="ctr" fontAlgn="ctr"/>
                      <a:r>
                        <a:rPr lang="es-MX" sz="1100" b="1" i="0" u="none" strike="noStrike" dirty="0">
                          <a:solidFill>
                            <a:srgbClr val="000000"/>
                          </a:solidFill>
                          <a:latin typeface="+mn-lt"/>
                        </a:rPr>
                        <a:t>APORTACIONES FEDERALES (FASP)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gridSpan="3">
                  <a:txBody>
                    <a:bodyPr/>
                    <a:lstStyle/>
                    <a:p>
                      <a:pPr algn="ctr" fontAlgn="ctr"/>
                      <a:r>
                        <a:rPr lang="es-MX" sz="1100" b="1" i="0" u="none" strike="noStrike" dirty="0">
                          <a:solidFill>
                            <a:srgbClr val="000000"/>
                          </a:solidFill>
                          <a:latin typeface="+mn-lt"/>
                        </a:rPr>
                        <a:t>APORTACIONES ESTATALES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a:txBody>
                    <a:bodyPr/>
                    <a:lstStyle/>
                    <a:p>
                      <a:pPr algn="ctr" fontAlgn="ctr"/>
                      <a:r>
                        <a:rPr lang="es-MX" sz="1100" b="1" i="0" u="none" strike="noStrike" dirty="0">
                          <a:solidFill>
                            <a:srgbClr val="000000"/>
                          </a:solidFill>
                          <a:latin typeface="+mn-lt"/>
                        </a:rPr>
                        <a:t>FINANCIAMIENTO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gridSpan="3">
                  <a:txBody>
                    <a:bodyPr/>
                    <a:lstStyle/>
                    <a:p>
                      <a:pPr algn="ctr" fontAlgn="ctr"/>
                      <a:r>
                        <a:rPr lang="es-MX" sz="1100" b="1" i="0" u="none" strike="noStrike" dirty="0">
                          <a:solidFill>
                            <a:srgbClr val="000000"/>
                          </a:solidFill>
                          <a:latin typeface="+mn-lt"/>
                        </a:rPr>
                        <a:t>APORTACIONES FEDERALES (FASP)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gridSpan="3">
                  <a:txBody>
                    <a:bodyPr/>
                    <a:lstStyle/>
                    <a:p>
                      <a:pPr algn="ctr" fontAlgn="ctr"/>
                      <a:r>
                        <a:rPr lang="es-MX" sz="1100" b="1" i="0" u="none" strike="noStrike" dirty="0">
                          <a:solidFill>
                            <a:srgbClr val="000000"/>
                          </a:solidFill>
                          <a:latin typeface="+mn-lt"/>
                        </a:rPr>
                        <a:t>APORTACIONES ESTATALES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a:txBody>
                    <a:bodyPr/>
                    <a:lstStyle/>
                    <a:p>
                      <a:pPr algn="ctr" fontAlgn="ctr"/>
                      <a:r>
                        <a:rPr lang="es-MX" sz="1100" b="1" i="0" u="none" strike="noStrike" dirty="0">
                          <a:solidFill>
                            <a:srgbClr val="000000"/>
                          </a:solidFill>
                          <a:latin typeface="+mn-lt"/>
                        </a:rPr>
                        <a:t>FINANCIAMIENTO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gridSpan="3">
                  <a:txBody>
                    <a:bodyPr/>
                    <a:lstStyle/>
                    <a:p>
                      <a:pPr algn="ctr" fontAlgn="ctr"/>
                      <a:r>
                        <a:rPr lang="es-MX" sz="1100" b="1" i="0" u="none" strike="noStrike" dirty="0">
                          <a:solidFill>
                            <a:srgbClr val="000000"/>
                          </a:solidFill>
                          <a:latin typeface="+mn-lt"/>
                        </a:rPr>
                        <a:t>APORTACIONES FEDERALES (FASP)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gridSpan="3">
                  <a:txBody>
                    <a:bodyPr/>
                    <a:lstStyle/>
                    <a:p>
                      <a:pPr algn="ctr" fontAlgn="ctr"/>
                      <a:r>
                        <a:rPr lang="es-MX" sz="1100" b="1" i="0" u="none" strike="noStrike" dirty="0">
                          <a:solidFill>
                            <a:srgbClr val="000000"/>
                          </a:solidFill>
                          <a:latin typeface="+mn-lt"/>
                        </a:rPr>
                        <a:t>APORTACIONES ESTATALES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a:txBody>
                    <a:bodyPr/>
                    <a:lstStyle/>
                    <a:p>
                      <a:pPr algn="ctr" fontAlgn="ctr"/>
                      <a:r>
                        <a:rPr lang="es-MX" sz="1100" b="1" i="0" u="none" strike="noStrike" dirty="0">
                          <a:solidFill>
                            <a:srgbClr val="000000"/>
                          </a:solidFill>
                          <a:latin typeface="+mn-lt"/>
                        </a:rPr>
                        <a:t>FINANCIAMIENTO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858269">
                <a:tc>
                  <a:txBody>
                    <a:bodyPr/>
                    <a:lstStyle/>
                    <a:p>
                      <a:pPr algn="ctr" fontAlgn="ctr"/>
                      <a:r>
                        <a:rPr lang="es-MX" sz="1050" b="0" i="0" u="none" strike="noStrike" dirty="0" smtClean="0">
                          <a:solidFill>
                            <a:srgbClr val="000000"/>
                          </a:solidFill>
                          <a:latin typeface="+mn-lt"/>
                        </a:rPr>
                        <a:t>FED</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MPAL</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a:solidFill>
                            <a:srgbClr val="000000"/>
                          </a:solidFill>
                          <a:latin typeface="+mn-lt"/>
                        </a:rPr>
                        <a:t>SUBTOTAL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EST</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MPAL</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a:solidFill>
                            <a:srgbClr val="000000"/>
                          </a:solidFill>
                          <a:latin typeface="+mn-lt"/>
                        </a:rPr>
                        <a:t>SUBTOTAL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a:solidFill>
                            <a:srgbClr val="000000"/>
                          </a:solidFill>
                          <a:latin typeface="+mn-lt"/>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FED</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MPAL</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a:solidFill>
                            <a:srgbClr val="000000"/>
                          </a:solidFill>
                          <a:latin typeface="+mn-lt"/>
                        </a:rPr>
                        <a:t>SUBTOTAL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EST</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MPAL</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a:solidFill>
                            <a:srgbClr val="000000"/>
                          </a:solidFill>
                          <a:latin typeface="+mn-lt"/>
                        </a:rPr>
                        <a:t>SUBTOTAL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a:solidFill>
                            <a:srgbClr val="000000"/>
                          </a:solidFill>
                          <a:latin typeface="+mn-lt"/>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FED</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MPAL</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a:solidFill>
                            <a:srgbClr val="000000"/>
                          </a:solidFill>
                          <a:latin typeface="+mn-lt"/>
                        </a:rPr>
                        <a:t>SUBTOTAL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EST</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smtClean="0">
                          <a:solidFill>
                            <a:srgbClr val="000000"/>
                          </a:solidFill>
                          <a:latin typeface="+mn-lt"/>
                        </a:rPr>
                        <a:t>MPAL</a:t>
                      </a:r>
                      <a:endParaRPr lang="es-MX" sz="105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a:solidFill>
                            <a:srgbClr val="000000"/>
                          </a:solidFill>
                          <a:latin typeface="+mn-lt"/>
                        </a:rPr>
                        <a:t>SUBTOTAL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050" b="0" i="0" u="none" strike="noStrike" dirty="0">
                          <a:solidFill>
                            <a:srgbClr val="000000"/>
                          </a:solidFill>
                          <a:latin typeface="+mn-lt"/>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xmlns="" val="4106615731"/>
              </p:ext>
            </p:extLst>
          </p:nvPr>
        </p:nvGraphicFramePr>
        <p:xfrm>
          <a:off x="-4" y="5344757"/>
          <a:ext cx="8172402" cy="1062510"/>
        </p:xfrm>
        <a:graphic>
          <a:graphicData uri="http://schemas.openxmlformats.org/drawingml/2006/table">
            <a:tbl>
              <a:tblPr/>
              <a:tblGrid>
                <a:gridCol w="523124"/>
                <a:gridCol w="565567"/>
                <a:gridCol w="864872"/>
                <a:gridCol w="651188"/>
                <a:gridCol w="534123"/>
                <a:gridCol w="768254"/>
                <a:gridCol w="651188"/>
                <a:gridCol w="618628"/>
                <a:gridCol w="499243"/>
                <a:gridCol w="499243"/>
                <a:gridCol w="499243"/>
                <a:gridCol w="499243"/>
                <a:gridCol w="499243"/>
                <a:gridCol w="499243"/>
              </a:tblGrid>
              <a:tr h="272902">
                <a:tc gridSpan="7">
                  <a:txBody>
                    <a:bodyPr/>
                    <a:lstStyle/>
                    <a:p>
                      <a:pPr algn="ctr" fontAlgn="ctr"/>
                      <a:r>
                        <a:rPr lang="es-MX" sz="1100" b="1" i="0" u="none" strike="noStrike" dirty="0">
                          <a:solidFill>
                            <a:srgbClr val="000000"/>
                          </a:solidFill>
                          <a:latin typeface="+mn-lt"/>
                        </a:rPr>
                        <a:t>RECURSOS DISPONIBLES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gridSpan="3">
                  <a:txBody>
                    <a:bodyPr/>
                    <a:lstStyle/>
                    <a:p>
                      <a:pPr algn="ctr" fontAlgn="ctr"/>
                      <a:r>
                        <a:rPr lang="es-MX" sz="1100" b="0" i="0" u="none" strike="noStrike">
                          <a:solidFill>
                            <a:srgbClr val="000000"/>
                          </a:solidFill>
                          <a:latin typeface="+mn-lt"/>
                        </a:rPr>
                        <a:t>META CONVENIDA Y MODIFICADA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gridSpan="2">
                  <a:txBody>
                    <a:bodyPr/>
                    <a:lstStyle/>
                    <a:p>
                      <a:pPr algn="ctr" fontAlgn="ctr"/>
                      <a:r>
                        <a:rPr lang="es-MX" sz="1100" b="0" i="0" u="none" strike="noStrike">
                          <a:solidFill>
                            <a:srgbClr val="000000"/>
                          </a:solidFill>
                          <a:latin typeface="+mn-lt"/>
                        </a:rPr>
                        <a:t>META ALCANZADA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gridSpan="2">
                  <a:txBody>
                    <a:bodyPr/>
                    <a:lstStyle/>
                    <a:p>
                      <a:pPr algn="ctr" fontAlgn="ctr"/>
                      <a:r>
                        <a:rPr lang="es-MX" sz="1100" b="0" i="0" u="none" strike="noStrike">
                          <a:solidFill>
                            <a:srgbClr val="000000"/>
                          </a:solidFill>
                          <a:latin typeface="+mn-lt"/>
                        </a:rPr>
                        <a:t>META POR ALCANZAR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r>
              <a:tr h="409353">
                <a:tc gridSpan="3">
                  <a:txBody>
                    <a:bodyPr/>
                    <a:lstStyle/>
                    <a:p>
                      <a:pPr algn="ctr" fontAlgn="ctr"/>
                      <a:r>
                        <a:rPr lang="es-MX" sz="1100" b="1" i="0" u="none" strike="noStrike" dirty="0">
                          <a:solidFill>
                            <a:srgbClr val="000000"/>
                          </a:solidFill>
                          <a:latin typeface="+mn-lt"/>
                        </a:rPr>
                        <a:t>APORTACIONES FEDERALES (FASP)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gridSpan="3">
                  <a:txBody>
                    <a:bodyPr/>
                    <a:lstStyle/>
                    <a:p>
                      <a:pPr algn="ctr" fontAlgn="ctr"/>
                      <a:r>
                        <a:rPr lang="es-MX" sz="1100" b="1" i="0" u="none" strike="noStrike" dirty="0">
                          <a:solidFill>
                            <a:srgbClr val="000000"/>
                          </a:solidFill>
                          <a:latin typeface="+mn-lt"/>
                        </a:rPr>
                        <a:t>APORTACIONES ESTATALES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a:txBody>
                    <a:bodyPr/>
                    <a:lstStyle/>
                    <a:p>
                      <a:pPr algn="ctr" fontAlgn="ctr"/>
                      <a:r>
                        <a:rPr lang="es-MX" sz="1100" b="1" i="0" u="none" strike="noStrike">
                          <a:solidFill>
                            <a:srgbClr val="000000"/>
                          </a:solidFill>
                          <a:latin typeface="+mn-lt"/>
                        </a:rPr>
                        <a:t>FINANCIAMIENTO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100" b="0" i="0" u="none" strike="noStrike" dirty="0">
                          <a:solidFill>
                            <a:srgbClr val="000000"/>
                          </a:solidFill>
                          <a:latin typeface="+mn-lt"/>
                        </a:rPr>
                        <a:t>UNIDAD </a:t>
                      </a:r>
                      <a:r>
                        <a:rPr lang="es-MX" sz="1100" b="0" i="0" u="none" strike="noStrike" dirty="0" smtClean="0">
                          <a:solidFill>
                            <a:srgbClr val="000000"/>
                          </a:solidFill>
                          <a:latin typeface="+mn-lt"/>
                        </a:rPr>
                        <a:t>DE</a:t>
                      </a:r>
                    </a:p>
                    <a:p>
                      <a:pPr algn="ctr" fontAlgn="ctr"/>
                      <a:r>
                        <a:rPr lang="es-MX" sz="1100" b="0" i="0" u="none" strike="noStrike" dirty="0" smtClean="0">
                          <a:solidFill>
                            <a:srgbClr val="000000"/>
                          </a:solidFill>
                          <a:latin typeface="+mn-lt"/>
                        </a:rPr>
                        <a:t> </a:t>
                      </a:r>
                      <a:r>
                        <a:rPr lang="es-MX" sz="1100" b="0" i="0" u="none" strike="noStrike" dirty="0">
                          <a:solidFill>
                            <a:srgbClr val="000000"/>
                          </a:solidFill>
                          <a:latin typeface="+mn-lt"/>
                        </a:rPr>
                        <a:t>MEDIDA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100" b="0" i="0" u="none" strike="noStrike">
                          <a:solidFill>
                            <a:srgbClr val="000000"/>
                          </a:solidFill>
                          <a:latin typeface="+mn-lt"/>
                        </a:rPr>
                        <a:t>CANTIDAD</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100" b="0" i="0" u="none" strike="noStrike" dirty="0">
                          <a:solidFill>
                            <a:srgbClr val="000000"/>
                          </a:solidFill>
                          <a:latin typeface="+mn-lt"/>
                        </a:rPr>
                        <a:t>PERSONA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100" b="0" i="0" u="none" strike="noStrike">
                          <a:solidFill>
                            <a:srgbClr val="000000"/>
                          </a:solidFill>
                          <a:latin typeface="+mn-lt"/>
                        </a:rPr>
                        <a:t>CANTIDAD</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100" b="0" i="0" u="none" strike="noStrike" dirty="0">
                          <a:solidFill>
                            <a:srgbClr val="000000"/>
                          </a:solidFill>
                          <a:latin typeface="+mn-lt"/>
                        </a:rPr>
                        <a:t>PERSONA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100" b="0" i="0" u="none" strike="noStrike">
                          <a:solidFill>
                            <a:srgbClr val="000000"/>
                          </a:solidFill>
                          <a:latin typeface="+mn-lt"/>
                        </a:rPr>
                        <a:t>CANTIDAD</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100" b="0" i="0" u="none" strike="noStrike">
                          <a:solidFill>
                            <a:srgbClr val="000000"/>
                          </a:solidFill>
                          <a:latin typeface="+mn-lt"/>
                        </a:rPr>
                        <a:t>PERSONA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317877">
                <a:tc>
                  <a:txBody>
                    <a:bodyPr/>
                    <a:lstStyle/>
                    <a:p>
                      <a:pPr algn="ctr" fontAlgn="ctr"/>
                      <a:r>
                        <a:rPr lang="es-MX" sz="1100" b="0" i="0" u="none" strike="noStrike" dirty="0" smtClean="0">
                          <a:solidFill>
                            <a:srgbClr val="000000"/>
                          </a:solidFill>
                          <a:latin typeface="+mn-lt"/>
                        </a:rPr>
                        <a:t>FEDER</a:t>
                      </a:r>
                      <a:endParaRPr lang="es-MX" sz="11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dirty="0" smtClean="0">
                          <a:solidFill>
                            <a:srgbClr val="000000"/>
                          </a:solidFill>
                          <a:latin typeface="+mn-lt"/>
                        </a:rPr>
                        <a:t>MPAL</a:t>
                      </a:r>
                      <a:endParaRPr lang="es-MX" sz="11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dirty="0">
                          <a:solidFill>
                            <a:srgbClr val="000000"/>
                          </a:solidFill>
                          <a:latin typeface="+mn-lt"/>
                        </a:rPr>
                        <a:t>SUBTOTAL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dirty="0">
                          <a:solidFill>
                            <a:srgbClr val="000000"/>
                          </a:solidFill>
                          <a:latin typeface="+mn-lt"/>
                        </a:rPr>
                        <a:t>ESTATAL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dirty="0" smtClean="0">
                          <a:solidFill>
                            <a:srgbClr val="000000"/>
                          </a:solidFill>
                          <a:latin typeface="+mn-lt"/>
                        </a:rPr>
                        <a:t>MPAL</a:t>
                      </a:r>
                      <a:endParaRPr lang="es-MX" sz="11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a:solidFill>
                            <a:srgbClr val="000000"/>
                          </a:solidFill>
                          <a:latin typeface="+mn-lt"/>
                        </a:rPr>
                        <a:t>SUBTOTAL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100" b="0" i="0" u="none" strike="noStrike" dirty="0">
                          <a:solidFill>
                            <a:srgbClr val="000000"/>
                          </a:solidFill>
                          <a:latin typeface="+mn-lt"/>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r>
            </a:tbl>
          </a:graphicData>
        </a:graphic>
      </p:graphicFrame>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683568" y="44624"/>
            <a:ext cx="7000924" cy="8572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APORTACIONES FEDERALES DE EDUCACIÓN  (FAETA)</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73 LGCG</a:t>
            </a:r>
          </a:p>
        </p:txBody>
      </p:sp>
      <p:sp>
        <p:nvSpPr>
          <p:cNvPr id="7" name="6 CuadroTexto"/>
          <p:cNvSpPr txBox="1"/>
          <p:nvPr/>
        </p:nvSpPr>
        <p:spPr>
          <a:xfrm>
            <a:off x="35496" y="1142984"/>
            <a:ext cx="8064896" cy="5912388"/>
          </a:xfrm>
          <a:prstGeom prst="rect">
            <a:avLst/>
          </a:prstGeom>
          <a:noFill/>
        </p:spPr>
        <p:txBody>
          <a:bodyPr wrap="square">
            <a:spAutoFit/>
          </a:bodyPr>
          <a:lstStyle/>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entidades federativas </a:t>
            </a:r>
          </a:p>
          <a:p>
            <a:pPr marL="355600" indent="-355600" algn="just">
              <a:lnSpc>
                <a:spcPct val="120000"/>
              </a:lnSpc>
              <a:buFont typeface="Wingdings" pitchFamily="2" charset="2"/>
              <a:buChar char="v"/>
              <a:defRPr/>
            </a:pPr>
            <a:endParaRPr lang="es-MX" b="1" dirty="0" smtClean="0">
              <a:latin typeface="Arial" pitchFamily="34" charset="0"/>
              <a:cs typeface="Arial" pitchFamily="34" charset="0"/>
            </a:endParaRPr>
          </a:p>
          <a:p>
            <a:pPr algn="just">
              <a:buFont typeface="Wingdings" pitchFamily="2" charset="2"/>
              <a:buChar char="v"/>
            </a:pPr>
            <a:r>
              <a:rPr lang="es-MX" dirty="0" smtClean="0">
                <a:latin typeface="Arial" pitchFamily="34" charset="0"/>
                <a:cs typeface="Arial" pitchFamily="34" charset="0"/>
              </a:rPr>
              <a:t>Deberán presentar información relativa al FAETA. </a:t>
            </a:r>
          </a:p>
          <a:p>
            <a:pPr algn="just"/>
            <a:endParaRPr lang="es-MX" dirty="0" smtClean="0"/>
          </a:p>
          <a:p>
            <a:pPr marL="266700" indent="-266700" algn="just">
              <a:buFont typeface="Wingdings" pitchFamily="2" charset="2"/>
              <a:buChar char="v"/>
            </a:pPr>
            <a:r>
              <a:rPr lang="es-MX" dirty="0" smtClean="0"/>
              <a:t> </a:t>
            </a:r>
            <a:r>
              <a:rPr lang="es-MX" dirty="0" smtClean="0">
                <a:latin typeface="Arial" pitchFamily="34" charset="0"/>
                <a:cs typeface="Arial" pitchFamily="34" charset="0"/>
              </a:rPr>
              <a:t>La Secretaría de Educación Pública del Gobierno Federal incluirá en su página de Internet la información que sea remitida por las entidades federativas.</a:t>
            </a:r>
          </a:p>
          <a:p>
            <a:pPr marL="266700" indent="-266700" algn="just">
              <a:buFont typeface="Wingdings" pitchFamily="2" charset="2"/>
              <a:buChar char="v"/>
            </a:pPr>
            <a:endParaRPr lang="es-MX" dirty="0" smtClean="0">
              <a:latin typeface="Arial" pitchFamily="34" charset="0"/>
              <a:cs typeface="Arial" pitchFamily="34" charset="0"/>
            </a:endParaRPr>
          </a:p>
          <a:p>
            <a:pPr marL="266700" indent="-266700" algn="just">
              <a:buFont typeface="Wingdings" pitchFamily="2" charset="2"/>
              <a:buChar char="v"/>
            </a:pPr>
            <a:r>
              <a:rPr lang="es-MX" dirty="0" smtClean="0">
                <a:latin typeface="Arial" pitchFamily="34" charset="0"/>
                <a:cs typeface="Arial" pitchFamily="34" charset="0"/>
              </a:rPr>
              <a:t>Nómina de educación y salud, </a:t>
            </a:r>
            <a:r>
              <a:rPr lang="es-MX" dirty="0" smtClean="0">
                <a:solidFill>
                  <a:srgbClr val="00B0F0"/>
                </a:solidFill>
                <a:latin typeface="Arial" pitchFamily="34" charset="0"/>
                <a:cs typeface="Arial" pitchFamily="34" charset="0"/>
              </a:rPr>
              <a:t>en caso de que bancaricen </a:t>
            </a:r>
            <a:r>
              <a:rPr lang="es-MX" dirty="0" smtClean="0">
                <a:latin typeface="Arial" pitchFamily="34" charset="0"/>
                <a:cs typeface="Arial" pitchFamily="34" charset="0"/>
              </a:rPr>
              <a:t>en su totalidad los pagos, los informes serán </a:t>
            </a:r>
            <a:r>
              <a:rPr lang="es-MX" dirty="0" smtClean="0">
                <a:solidFill>
                  <a:srgbClr val="00B0F0"/>
                </a:solidFill>
                <a:latin typeface="Arial" pitchFamily="34" charset="0"/>
                <a:cs typeface="Arial" pitchFamily="34" charset="0"/>
              </a:rPr>
              <a:t>semestrales en lugar de trimestrales.</a:t>
            </a:r>
            <a:endParaRPr lang="es-ES" dirty="0" smtClean="0">
              <a:solidFill>
                <a:srgbClr val="00B0F0"/>
              </a:solidFill>
              <a:latin typeface="Arial" pitchFamily="34" charset="0"/>
              <a:cs typeface="Arial" pitchFamily="34" charset="0"/>
            </a:endParaRPr>
          </a:p>
          <a:p>
            <a:pPr marL="266700" indent="-266700" algn="just"/>
            <a:endParaRPr lang="es-MX" dirty="0" smtClean="0">
              <a:latin typeface="Arial" pitchFamily="34" charset="0"/>
              <a:cs typeface="Arial" pitchFamily="34" charset="0"/>
            </a:endParaRPr>
          </a:p>
          <a:p>
            <a:pPr marL="266700" indent="-266700" algn="just">
              <a:buFont typeface="Wingdings" pitchFamily="2" charset="2"/>
              <a:buChar char="v"/>
            </a:pPr>
            <a:r>
              <a:rPr lang="es-MX" dirty="0" smtClean="0">
                <a:latin typeface="Arial" pitchFamily="34" charset="0"/>
                <a:cs typeface="Arial" pitchFamily="34" charset="0"/>
              </a:rPr>
              <a:t>Presentar los siguientes formatos.</a:t>
            </a:r>
          </a:p>
          <a:p>
            <a:pPr marL="266700" indent="-266700" algn="just">
              <a:buFont typeface="Wingdings" pitchFamily="2" charset="2"/>
              <a:buChar char="v"/>
            </a:pPr>
            <a:endParaRPr lang="es-MX" dirty="0" smtClean="0">
              <a:latin typeface="Arial" pitchFamily="34" charset="0"/>
              <a:cs typeface="Arial" pitchFamily="34" charset="0"/>
            </a:endParaRPr>
          </a:p>
          <a:p>
            <a:pPr marL="1181100" lvl="2" indent="-266700" algn="just">
              <a:buFont typeface="Wingdings" pitchFamily="2" charset="2"/>
              <a:buChar char="ü"/>
            </a:pPr>
            <a:r>
              <a:rPr lang="es-MX" sz="1700" dirty="0" smtClean="0">
                <a:latin typeface="Arial" pitchFamily="34" charset="0"/>
                <a:cs typeface="Arial" pitchFamily="34" charset="0"/>
              </a:rPr>
              <a:t>Personal comisionado.</a:t>
            </a:r>
          </a:p>
          <a:p>
            <a:pPr marL="1181100" lvl="2" indent="-266700" algn="just">
              <a:buFont typeface="Wingdings" pitchFamily="2" charset="2"/>
              <a:buChar char="ü"/>
            </a:pPr>
            <a:r>
              <a:rPr lang="es-MX" sz="1700" dirty="0" smtClean="0">
                <a:latin typeface="Arial" pitchFamily="34" charset="0"/>
                <a:cs typeface="Arial" pitchFamily="34" charset="0"/>
              </a:rPr>
              <a:t>Personal con licencia.</a:t>
            </a:r>
          </a:p>
          <a:p>
            <a:pPr marL="1181100" lvl="2" indent="-266700" algn="just">
              <a:buFont typeface="Wingdings" pitchFamily="2" charset="2"/>
              <a:buChar char="ü"/>
            </a:pPr>
            <a:r>
              <a:rPr lang="es-MX" sz="1700" dirty="0" smtClean="0">
                <a:latin typeface="Arial" pitchFamily="34" charset="0"/>
                <a:cs typeface="Arial" pitchFamily="34" charset="0"/>
              </a:rPr>
              <a:t>Trabajadores con pagos retroactivos con un periodo mayor a 45 días</a:t>
            </a:r>
          </a:p>
          <a:p>
            <a:pPr marL="1181100" lvl="2" indent="-266700" algn="just">
              <a:buFont typeface="Wingdings" pitchFamily="2" charset="2"/>
              <a:buChar char="ü"/>
            </a:pPr>
            <a:r>
              <a:rPr lang="es-MX" sz="1700" dirty="0" smtClean="0">
                <a:latin typeface="Arial" pitchFamily="34" charset="0"/>
                <a:cs typeface="Arial" pitchFamily="34" charset="0"/>
              </a:rPr>
              <a:t>Plaza/Función.</a:t>
            </a:r>
          </a:p>
          <a:p>
            <a:pPr marL="1181100" lvl="2" indent="-266700" algn="just">
              <a:buFont typeface="Wingdings" pitchFamily="2" charset="2"/>
              <a:buChar char="ü"/>
            </a:pPr>
            <a:r>
              <a:rPr lang="es-MX" sz="1700" dirty="0" smtClean="0">
                <a:latin typeface="Arial" pitchFamily="34" charset="0"/>
                <a:cs typeface="Arial" pitchFamily="34" charset="0"/>
              </a:rPr>
              <a:t>Movimientos de personal por centro de trabajo .</a:t>
            </a:r>
          </a:p>
          <a:p>
            <a:pPr marL="1181100" lvl="2" indent="-266700" algn="just">
              <a:buFont typeface="Wingdings" pitchFamily="2" charset="2"/>
              <a:buChar char="ü"/>
            </a:pPr>
            <a:r>
              <a:rPr lang="es-MX" sz="1700" dirty="0" smtClean="0">
                <a:latin typeface="Arial" pitchFamily="34" charset="0"/>
                <a:cs typeface="Arial" pitchFamily="34" charset="0"/>
              </a:rPr>
              <a:t>Trabajadores jubilados en el periodo.</a:t>
            </a:r>
          </a:p>
          <a:p>
            <a:pPr marL="1181100" lvl="2" indent="-266700" algn="just">
              <a:buFont typeface="Wingdings" pitchFamily="2" charset="2"/>
              <a:buChar char="ü"/>
            </a:pPr>
            <a:r>
              <a:rPr lang="es-MX" sz="1700" dirty="0" smtClean="0">
                <a:latin typeface="Arial" pitchFamily="34" charset="0"/>
                <a:cs typeface="Arial" pitchFamily="34" charset="0"/>
              </a:rPr>
              <a:t>Trabajadores con licencia </a:t>
            </a:r>
            <a:r>
              <a:rPr lang="es-MX" sz="1700" dirty="0" err="1" smtClean="0">
                <a:latin typeface="Arial" pitchFamily="34" charset="0"/>
                <a:cs typeface="Arial" pitchFamily="34" charset="0"/>
              </a:rPr>
              <a:t>prejubilatoria</a:t>
            </a:r>
            <a:r>
              <a:rPr lang="es-MX" sz="1700" dirty="0" smtClean="0">
                <a:latin typeface="Arial" pitchFamily="34" charset="0"/>
                <a:cs typeface="Arial" pitchFamily="34" charset="0"/>
              </a:rPr>
              <a:t> en el periodo.</a:t>
            </a:r>
          </a:p>
          <a:p>
            <a:pPr marL="1181100" lvl="2" indent="-266700" algn="just">
              <a:buFont typeface="Wingdings" pitchFamily="2" charset="2"/>
              <a:buChar char="ü"/>
            </a:pPr>
            <a:endParaRPr lang="es-MX" dirty="0" smtClean="0">
              <a:latin typeface="Arial" pitchFamily="34" charset="0"/>
              <a:cs typeface="Arial" pitchFamily="34" charset="0"/>
            </a:endParaRPr>
          </a:p>
        </p:txBody>
      </p:sp>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827584" y="44624"/>
            <a:ext cx="7000924" cy="8572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APORTACIONES FEDERALES DE EDUCACIÓN  (FAETA)</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73 LGCG</a:t>
            </a:r>
          </a:p>
        </p:txBody>
      </p:sp>
      <p:sp>
        <p:nvSpPr>
          <p:cNvPr id="7" name="6 CuadroTexto"/>
          <p:cNvSpPr txBox="1"/>
          <p:nvPr/>
        </p:nvSpPr>
        <p:spPr>
          <a:xfrm>
            <a:off x="-36512" y="1273009"/>
            <a:ext cx="8064896" cy="5062924"/>
          </a:xfrm>
          <a:prstGeom prst="rect">
            <a:avLst/>
          </a:prstGeom>
          <a:noFill/>
        </p:spPr>
        <p:txBody>
          <a:bodyPr wrap="square">
            <a:spAutoFit/>
          </a:bodyPr>
          <a:lstStyle/>
          <a:p>
            <a:pPr marL="1181100" lvl="2" indent="-266700" algn="just">
              <a:buFont typeface="Wingdings" pitchFamily="2" charset="2"/>
              <a:buChar char="ü"/>
            </a:pPr>
            <a:r>
              <a:rPr lang="es-MX" sz="1700" dirty="0" smtClean="0">
                <a:latin typeface="Arial" pitchFamily="34" charset="0"/>
                <a:cs typeface="Arial" pitchFamily="34" charset="0"/>
              </a:rPr>
              <a:t>Trabajadores contratados por honorarios en el periodo.</a:t>
            </a:r>
          </a:p>
          <a:p>
            <a:pPr marL="1181100" lvl="2" indent="-266700" algn="just">
              <a:buFont typeface="Wingdings" pitchFamily="2" charset="2"/>
              <a:buChar char="ü"/>
            </a:pPr>
            <a:endParaRPr lang="es-MX" sz="1700" dirty="0" smtClean="0">
              <a:latin typeface="Arial" pitchFamily="34" charset="0"/>
              <a:cs typeface="Arial" pitchFamily="34" charset="0"/>
            </a:endParaRPr>
          </a:p>
          <a:p>
            <a:pPr marL="1181100" lvl="2" indent="-266700" algn="just">
              <a:buFont typeface="Wingdings" pitchFamily="2" charset="2"/>
              <a:buChar char="ü"/>
            </a:pPr>
            <a:r>
              <a:rPr lang="es-MX" sz="1700" dirty="0" smtClean="0">
                <a:latin typeface="Arial" pitchFamily="34" charset="0"/>
                <a:cs typeface="Arial" pitchFamily="34" charset="0"/>
              </a:rPr>
              <a:t>Analítico de categorías/Plazas autorizadas con tabulador.</a:t>
            </a:r>
          </a:p>
          <a:p>
            <a:pPr marL="1181100" lvl="2" indent="-266700" algn="just">
              <a:buFont typeface="Wingdings" pitchFamily="2" charset="2"/>
              <a:buChar char="ü"/>
            </a:pPr>
            <a:endParaRPr lang="es-MX" sz="1700" dirty="0" smtClean="0">
              <a:latin typeface="Arial" pitchFamily="34" charset="0"/>
              <a:cs typeface="Arial" pitchFamily="34" charset="0"/>
            </a:endParaRPr>
          </a:p>
          <a:p>
            <a:pPr marL="1181100" lvl="2" indent="-266700" algn="just">
              <a:buFont typeface="Wingdings" pitchFamily="2" charset="2"/>
              <a:buChar char="ü"/>
            </a:pPr>
            <a:r>
              <a:rPr lang="es-MX" sz="1700" dirty="0" smtClean="0">
                <a:latin typeface="Arial" pitchFamily="34" charset="0"/>
                <a:cs typeface="Arial" pitchFamily="34" charset="0"/>
              </a:rPr>
              <a:t>Catálogo de categorías y tabuladores.</a:t>
            </a:r>
          </a:p>
          <a:p>
            <a:pPr marL="1181100" lvl="2" indent="-266700" algn="just">
              <a:buFont typeface="Wingdings" pitchFamily="2" charset="2"/>
              <a:buChar char="ü"/>
            </a:pPr>
            <a:endParaRPr lang="es-MX" sz="1700" dirty="0" smtClean="0">
              <a:latin typeface="Arial" pitchFamily="34" charset="0"/>
              <a:cs typeface="Arial" pitchFamily="34" charset="0"/>
            </a:endParaRPr>
          </a:p>
          <a:p>
            <a:pPr marL="1181100" lvl="2" indent="-266700" algn="just">
              <a:buFont typeface="Wingdings" pitchFamily="2" charset="2"/>
              <a:buChar char="ü"/>
            </a:pPr>
            <a:r>
              <a:rPr lang="es-MX" sz="1700" dirty="0" smtClean="0">
                <a:latin typeface="Arial" pitchFamily="34" charset="0"/>
                <a:cs typeface="Arial" pitchFamily="34" charset="0"/>
              </a:rPr>
              <a:t>Catálogo de percepciones y deducciones.</a:t>
            </a:r>
          </a:p>
          <a:p>
            <a:pPr marL="1181100" lvl="2" indent="-266700" algn="just">
              <a:buFont typeface="Wingdings" pitchFamily="2" charset="2"/>
              <a:buChar char="ü"/>
            </a:pPr>
            <a:endParaRPr lang="es-MX" sz="1700" dirty="0" smtClean="0">
              <a:latin typeface="Arial" pitchFamily="34" charset="0"/>
              <a:cs typeface="Arial" pitchFamily="34" charset="0"/>
            </a:endParaRPr>
          </a:p>
          <a:p>
            <a:pPr marL="1181100" lvl="2" indent="-266700" algn="just">
              <a:buFont typeface="Wingdings" pitchFamily="2" charset="2"/>
              <a:buChar char="ü"/>
            </a:pPr>
            <a:r>
              <a:rPr lang="es-MX" sz="1700" dirty="0" smtClean="0">
                <a:latin typeface="Arial" pitchFamily="34" charset="0"/>
                <a:cs typeface="Arial" pitchFamily="34" charset="0"/>
              </a:rPr>
              <a:t>Trabajadores que cobran con RFC/CURP con formato incorrecto.</a:t>
            </a:r>
          </a:p>
          <a:p>
            <a:pPr marL="1181100" lvl="2" indent="-266700" algn="just">
              <a:buFont typeface="Wingdings" pitchFamily="2" charset="2"/>
              <a:buChar char="ü"/>
            </a:pPr>
            <a:endParaRPr lang="es-MX" sz="1700" dirty="0" smtClean="0">
              <a:latin typeface="Arial" pitchFamily="34" charset="0"/>
              <a:cs typeface="Arial" pitchFamily="34" charset="0"/>
            </a:endParaRPr>
          </a:p>
          <a:p>
            <a:pPr marL="1181100" lvl="2" indent="-266700" algn="just">
              <a:buFont typeface="Wingdings" pitchFamily="2" charset="2"/>
              <a:buChar char="ü"/>
            </a:pPr>
            <a:r>
              <a:rPr lang="es-MX" sz="1700" dirty="0" smtClean="0">
                <a:latin typeface="Arial" pitchFamily="34" charset="0"/>
                <a:cs typeface="Arial" pitchFamily="34" charset="0"/>
              </a:rPr>
              <a:t>Trabajadores con doble asignación salarial en municipios no colindantes geográficamente.</a:t>
            </a:r>
          </a:p>
          <a:p>
            <a:pPr marL="1181100" lvl="2" indent="-266700" algn="just">
              <a:buFont typeface="Wingdings" pitchFamily="2" charset="2"/>
              <a:buChar char="ü"/>
            </a:pPr>
            <a:endParaRPr lang="es-MX" sz="1700" dirty="0" smtClean="0">
              <a:latin typeface="Arial" pitchFamily="34" charset="0"/>
              <a:cs typeface="Arial" pitchFamily="34" charset="0"/>
            </a:endParaRPr>
          </a:p>
          <a:p>
            <a:pPr marL="1181100" lvl="2" indent="-266700" algn="just">
              <a:buFont typeface="Wingdings" pitchFamily="2" charset="2"/>
              <a:buChar char="ü"/>
            </a:pPr>
            <a:r>
              <a:rPr lang="es-MX" sz="1700" dirty="0" smtClean="0">
                <a:latin typeface="Arial" pitchFamily="34" charset="0"/>
                <a:cs typeface="Arial" pitchFamily="34" charset="0"/>
              </a:rPr>
              <a:t>Trabajadores ocupando plazas que superan el número de horas de compatibilidad autorizadas. </a:t>
            </a:r>
          </a:p>
          <a:p>
            <a:pPr marL="1181100" lvl="2" indent="-266700" algn="just">
              <a:buFont typeface="Wingdings" pitchFamily="2" charset="2"/>
              <a:buChar char="ü"/>
            </a:pPr>
            <a:endParaRPr lang="es-MX" sz="1700" dirty="0" smtClean="0">
              <a:latin typeface="Arial" pitchFamily="34" charset="0"/>
              <a:cs typeface="Arial" pitchFamily="34" charset="0"/>
            </a:endParaRPr>
          </a:p>
          <a:p>
            <a:pPr marL="1181100" lvl="2" indent="-266700" algn="just">
              <a:buFont typeface="Wingdings" pitchFamily="2" charset="2"/>
              <a:buChar char="ü"/>
            </a:pPr>
            <a:r>
              <a:rPr lang="es-MX" sz="1700" dirty="0" smtClean="0">
                <a:latin typeface="Arial" pitchFamily="34" charset="0"/>
                <a:cs typeface="Arial" pitchFamily="34" charset="0"/>
              </a:rPr>
              <a:t>Trabajadores cuyo salario básico supera los ingresos promedio de un docente la categoría mas alta del tabulador salarial correspondiente a cada entidad.</a:t>
            </a:r>
          </a:p>
        </p:txBody>
      </p:sp>
      <p:sp>
        <p:nvSpPr>
          <p:cNvPr id="9" name="8 CuadroTexto"/>
          <p:cNvSpPr txBox="1"/>
          <p:nvPr/>
        </p:nvSpPr>
        <p:spPr>
          <a:xfrm>
            <a:off x="500034" y="1428736"/>
            <a:ext cx="285752" cy="2554545"/>
          </a:xfrm>
          <a:prstGeom prst="rect">
            <a:avLst/>
          </a:prstGeom>
          <a:noFill/>
        </p:spPr>
        <p:txBody>
          <a:bodyPr wrap="square" rtlCol="0">
            <a:spAutoFit/>
          </a:bodyPr>
          <a:lstStyle/>
          <a:p>
            <a:pPr algn="just"/>
            <a:r>
              <a:rPr lang="es-MX" sz="2000" b="1" dirty="0" smtClean="0"/>
              <a:t>CONTINUA</a:t>
            </a:r>
            <a:endParaRPr lang="es-MX" sz="2000" b="1" dirty="0"/>
          </a:p>
        </p:txBody>
      </p:sp>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285720" y="0"/>
            <a:ext cx="7814672" cy="100010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DESTINO DEL GASTO FEDERALIZADO Y REINTEGRO A LA TESOFE</a:t>
            </a:r>
          </a:p>
          <a:p>
            <a:pPr marL="457200" indent="-457200" algn="ctr">
              <a:buNone/>
            </a:pPr>
            <a:r>
              <a:rPr lang="es-MX" sz="2000" b="1" dirty="0" smtClean="0">
                <a:solidFill>
                  <a:schemeClr val="tx1">
                    <a:lumMod val="65000"/>
                    <a:lumOff val="35000"/>
                  </a:schemeClr>
                </a:solidFill>
                <a:latin typeface="Arial" pitchFamily="34" charset="0"/>
                <a:cs typeface="Arial" pitchFamily="34" charset="0"/>
              </a:rPr>
              <a:t>ART. 81 LGCG</a:t>
            </a:r>
          </a:p>
        </p:txBody>
      </p:sp>
      <p:sp>
        <p:nvSpPr>
          <p:cNvPr id="7" name="6 CuadroTexto"/>
          <p:cNvSpPr txBox="1"/>
          <p:nvPr/>
        </p:nvSpPr>
        <p:spPr>
          <a:xfrm>
            <a:off x="0" y="1292692"/>
            <a:ext cx="8172400" cy="1421928"/>
          </a:xfrm>
          <a:prstGeom prst="rect">
            <a:avLst/>
          </a:prstGeom>
          <a:noFill/>
        </p:spPr>
        <p:txBody>
          <a:bodyPr wrap="square">
            <a:spAutoFit/>
          </a:bodyPr>
          <a:lstStyle/>
          <a:p>
            <a:pPr marL="355600" indent="-355600" algn="just">
              <a:lnSpc>
                <a:spcPct val="120000"/>
              </a:lnSpc>
              <a:buFont typeface="Wingdings" pitchFamily="2" charset="2"/>
              <a:buChar char="v"/>
              <a:defRPr/>
            </a:pPr>
            <a:r>
              <a:rPr lang="es-MX" dirty="0" smtClean="0">
                <a:latin typeface="Arial" pitchFamily="34" charset="0"/>
                <a:cs typeface="Arial" pitchFamily="34" charset="0"/>
              </a:rPr>
              <a:t>Incluir información referente al ejercicio y destino del gasto federalizado, el reintegro de los recursos federales no devengados.</a:t>
            </a: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entidades federativas y municipios</a:t>
            </a:r>
          </a:p>
        </p:txBody>
      </p:sp>
      <p:graphicFrame>
        <p:nvGraphicFramePr>
          <p:cNvPr id="9" name="8 Tabla"/>
          <p:cNvGraphicFramePr>
            <a:graphicFrameLocks noGrp="1"/>
          </p:cNvGraphicFramePr>
          <p:nvPr>
            <p:extLst>
              <p:ext uri="{D42A27DB-BD31-4B8C-83A1-F6EECF244321}">
                <p14:modId xmlns:p14="http://schemas.microsoft.com/office/powerpoint/2010/main" xmlns="" val="677441515"/>
              </p:ext>
            </p:extLst>
          </p:nvPr>
        </p:nvGraphicFramePr>
        <p:xfrm>
          <a:off x="35496" y="3071399"/>
          <a:ext cx="8136905" cy="2786493"/>
        </p:xfrm>
        <a:graphic>
          <a:graphicData uri="http://schemas.openxmlformats.org/drawingml/2006/table">
            <a:tbl>
              <a:tblPr/>
              <a:tblGrid>
                <a:gridCol w="1614042"/>
                <a:gridCol w="1627380"/>
                <a:gridCol w="1614042"/>
                <a:gridCol w="1614042"/>
                <a:gridCol w="1667399"/>
              </a:tblGrid>
              <a:tr h="363880">
                <a:tc gridSpan="5">
                  <a:txBody>
                    <a:bodyPr/>
                    <a:lstStyle/>
                    <a:p>
                      <a:pPr algn="ctr" fontAlgn="ctr"/>
                      <a:r>
                        <a:rPr lang="es-MX" sz="1800" b="1" i="0" u="none" strike="noStrike" dirty="0">
                          <a:solidFill>
                            <a:srgbClr val="000000"/>
                          </a:solidFill>
                          <a:latin typeface="+mn-lt"/>
                        </a:rPr>
                        <a:t>Entidad Federativa/Municipio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363880">
                <a:tc gridSpan="5">
                  <a:txBody>
                    <a:bodyPr/>
                    <a:lstStyle/>
                    <a:p>
                      <a:pPr algn="ctr" fontAlgn="ctr"/>
                      <a:r>
                        <a:rPr lang="es-MX" sz="1800" b="1" i="0" u="none" strike="noStrike" dirty="0">
                          <a:solidFill>
                            <a:srgbClr val="000000"/>
                          </a:solidFill>
                          <a:latin typeface="+mn-lt"/>
                        </a:rPr>
                        <a:t>Formato del ejercicio y destino de gasto federalizado y reintegros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382071">
                <a:tc gridSpan="5">
                  <a:txBody>
                    <a:bodyPr/>
                    <a:lstStyle/>
                    <a:p>
                      <a:pPr algn="ctr" fontAlgn="ctr"/>
                      <a:r>
                        <a:rPr lang="pt-BR" sz="1800" b="1" i="0" u="none" strike="noStrike" dirty="0">
                          <a:solidFill>
                            <a:srgbClr val="000000"/>
                          </a:solidFill>
                          <a:latin typeface="+mn-lt"/>
                        </a:rPr>
                        <a:t>Al período (trimestral o anual)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382071">
                <a:tc rowSpan="2">
                  <a:txBody>
                    <a:bodyPr/>
                    <a:lstStyle/>
                    <a:p>
                      <a:pPr algn="ctr" fontAlgn="ctr"/>
                      <a:r>
                        <a:rPr lang="es-MX" sz="1800" b="0" i="0" u="none" strike="noStrike" dirty="0">
                          <a:solidFill>
                            <a:srgbClr val="000000"/>
                          </a:solidFill>
                          <a:latin typeface="+mn-lt"/>
                        </a:rPr>
                        <a:t>Programa o Fondo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800" b="0" i="0" u="none" strike="noStrike" dirty="0">
                          <a:solidFill>
                            <a:srgbClr val="000000"/>
                          </a:solidFill>
                          <a:latin typeface="+mn-lt"/>
                        </a:rPr>
                        <a:t>Destino de los Recursos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2">
                  <a:txBody>
                    <a:bodyPr/>
                    <a:lstStyle/>
                    <a:p>
                      <a:pPr algn="ctr" fontAlgn="ctr"/>
                      <a:r>
                        <a:rPr lang="es-MX" sz="1800" b="0" i="0" u="none" strike="noStrike" dirty="0">
                          <a:solidFill>
                            <a:srgbClr val="000000"/>
                          </a:solidFill>
                          <a:latin typeface="+mn-lt"/>
                        </a:rPr>
                        <a:t>Ejercicio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rowSpan="2">
                  <a:txBody>
                    <a:bodyPr/>
                    <a:lstStyle/>
                    <a:p>
                      <a:pPr algn="ctr" fontAlgn="ctr"/>
                      <a:r>
                        <a:rPr lang="es-MX" sz="1800" b="0" i="0" u="none" strike="noStrike" dirty="0">
                          <a:solidFill>
                            <a:srgbClr val="000000"/>
                          </a:solidFill>
                          <a:latin typeface="+mn-lt"/>
                        </a:rPr>
                        <a:t>Reintegro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382071">
                <a:tc vMerge="1">
                  <a:txBody>
                    <a:bodyPr/>
                    <a:lstStyle/>
                    <a:p>
                      <a:endParaRPr lang="es-MX"/>
                    </a:p>
                  </a:txBody>
                  <a:tcPr/>
                </a:tc>
                <a:tc vMerge="1">
                  <a:txBody>
                    <a:bodyPr/>
                    <a:lstStyle/>
                    <a:p>
                      <a:endParaRPr lang="es-MX"/>
                    </a:p>
                  </a:txBody>
                  <a:tcPr/>
                </a:tc>
                <a:tc>
                  <a:txBody>
                    <a:bodyPr/>
                    <a:lstStyle/>
                    <a:p>
                      <a:pPr algn="ctr" fontAlgn="ctr"/>
                      <a:r>
                        <a:rPr lang="es-MX" sz="1800" b="0" i="0" u="none" strike="noStrike">
                          <a:solidFill>
                            <a:srgbClr val="000000"/>
                          </a:solidFill>
                          <a:latin typeface="+mn-lt"/>
                        </a:rPr>
                        <a:t>DEVENGADO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800" b="0" i="0" u="none" strike="noStrike" dirty="0">
                          <a:solidFill>
                            <a:srgbClr val="000000"/>
                          </a:solidFill>
                          <a:latin typeface="+mn-lt"/>
                        </a:rPr>
                        <a:t>PAGADO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xBody>
                    <a:bodyPr/>
                    <a:lstStyle/>
                    <a:p>
                      <a:endParaRPr lang="es-MX"/>
                    </a:p>
                  </a:txBody>
                  <a:tcPr/>
                </a:tc>
              </a:tr>
              <a:tr h="363880">
                <a:tc>
                  <a:txBody>
                    <a:bodyPr/>
                    <a:lstStyle/>
                    <a:p>
                      <a:pPr algn="ctr" fontAlgn="ctr"/>
                      <a:r>
                        <a:rPr lang="es-MX" sz="1800" b="0" i="0" u="none" strike="noStrike" dirty="0" smtClean="0">
                          <a:solidFill>
                            <a:srgbClr val="000000"/>
                          </a:solidFill>
                          <a:latin typeface="+mn-lt"/>
                        </a:rPr>
                        <a:t>FORTAMUN</a:t>
                      </a:r>
                      <a:r>
                        <a:rPr lang="es-MX" sz="1800" b="0" i="0" u="none" strike="noStrike" dirty="0">
                          <a:solidFill>
                            <a:srgbClr val="000000"/>
                          </a:solidFill>
                          <a:latin typeface="+mn-lt"/>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800" b="0" i="0" u="none" strike="noStrike" dirty="0">
                          <a:solidFill>
                            <a:srgbClr val="000000"/>
                          </a:solidFill>
                          <a:latin typeface="+mn-lt"/>
                        </a:rPr>
                        <a:t> </a:t>
                      </a:r>
                      <a:r>
                        <a:rPr lang="es-MX" sz="1800" b="0" i="0" u="none" strike="noStrike" dirty="0" smtClean="0">
                          <a:solidFill>
                            <a:srgbClr val="000000"/>
                          </a:solidFill>
                          <a:latin typeface="+mn-lt"/>
                        </a:rPr>
                        <a:t>POBLACION BENEFICIADA</a:t>
                      </a:r>
                      <a:endParaRPr lang="es-MX" sz="18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8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8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8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363880">
                <a:tc>
                  <a:txBody>
                    <a:bodyPr/>
                    <a:lstStyle/>
                    <a:p>
                      <a:pPr algn="ctr" fontAlgn="ctr"/>
                      <a:r>
                        <a:rPr lang="es-MX" sz="1800" b="0" i="0" u="none" strike="noStrike">
                          <a:solidFill>
                            <a:srgbClr val="000000"/>
                          </a:solidFill>
                          <a:latin typeface="+mn-lt"/>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800" b="0" i="0" u="none" strike="noStrike" dirty="0">
                          <a:solidFill>
                            <a:srgbClr val="000000"/>
                          </a:solidFill>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8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8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8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bl>
          </a:graphicData>
        </a:graphic>
      </p:graphicFrame>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35496" y="188640"/>
            <a:ext cx="8136904" cy="81146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OBLIGACIONES PAGADAS Y GARANTIZADAS CON FONDOS FEDERALES ART. 78 LGCG</a:t>
            </a:r>
          </a:p>
        </p:txBody>
      </p:sp>
      <p:sp>
        <p:nvSpPr>
          <p:cNvPr id="7" name="6 CuadroTexto"/>
          <p:cNvSpPr txBox="1"/>
          <p:nvPr/>
        </p:nvSpPr>
        <p:spPr>
          <a:xfrm>
            <a:off x="35496" y="1292692"/>
            <a:ext cx="7992888" cy="1421928"/>
          </a:xfrm>
          <a:prstGeom prst="rect">
            <a:avLst/>
          </a:prstGeom>
          <a:noFill/>
        </p:spPr>
        <p:txBody>
          <a:bodyPr wrap="square">
            <a:spAutoFit/>
          </a:bodyPr>
          <a:lstStyle/>
          <a:p>
            <a:pPr marL="355600" lvl="0" indent="-355600" algn="just">
              <a:lnSpc>
                <a:spcPct val="120000"/>
              </a:lnSpc>
              <a:buFont typeface="Wingdings" pitchFamily="2" charset="2"/>
              <a:buChar char="v"/>
              <a:defRPr/>
            </a:pPr>
            <a:r>
              <a:rPr lang="es-MX" dirty="0" smtClean="0">
                <a:latin typeface="Arial" pitchFamily="34" charset="0"/>
                <a:cs typeface="Arial" pitchFamily="34" charset="0"/>
              </a:rPr>
              <a:t>Publicar la información relativa a las características de las obligaciones que se pagan o garantizan con recursos de fondos federales.</a:t>
            </a: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entidades federativas y municipios</a:t>
            </a:r>
          </a:p>
        </p:txBody>
      </p:sp>
      <p:graphicFrame>
        <p:nvGraphicFramePr>
          <p:cNvPr id="9" name="8 Tabla"/>
          <p:cNvGraphicFramePr>
            <a:graphicFrameLocks noGrp="1"/>
          </p:cNvGraphicFramePr>
          <p:nvPr>
            <p:extLst>
              <p:ext uri="{D42A27DB-BD31-4B8C-83A1-F6EECF244321}">
                <p14:modId xmlns:p14="http://schemas.microsoft.com/office/powerpoint/2010/main" xmlns="" val="1231765702"/>
              </p:ext>
            </p:extLst>
          </p:nvPr>
        </p:nvGraphicFramePr>
        <p:xfrm>
          <a:off x="35497" y="2872760"/>
          <a:ext cx="8136906" cy="3425904"/>
        </p:xfrm>
        <a:graphic>
          <a:graphicData uri="http://schemas.openxmlformats.org/drawingml/2006/table">
            <a:tbl>
              <a:tblPr/>
              <a:tblGrid>
                <a:gridCol w="891697"/>
                <a:gridCol w="487660"/>
                <a:gridCol w="417994"/>
                <a:gridCol w="835988"/>
                <a:gridCol w="1065253"/>
                <a:gridCol w="739719"/>
                <a:gridCol w="739719"/>
                <a:gridCol w="739719"/>
                <a:gridCol w="739719"/>
                <a:gridCol w="739719"/>
                <a:gridCol w="739719"/>
              </a:tblGrid>
              <a:tr h="164247">
                <a:tc gridSpan="11">
                  <a:txBody>
                    <a:bodyPr/>
                    <a:lstStyle/>
                    <a:p>
                      <a:pPr algn="ctr" fontAlgn="ctr"/>
                      <a:r>
                        <a:rPr lang="es-MX" sz="1400" b="1" i="0" u="none" strike="noStrike" dirty="0">
                          <a:solidFill>
                            <a:srgbClr val="000000"/>
                          </a:solidFill>
                          <a:latin typeface="+mn-lt"/>
                        </a:rPr>
                        <a:t>Entidad Federativa/Municipio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64247">
                <a:tc gridSpan="11">
                  <a:txBody>
                    <a:bodyPr/>
                    <a:lstStyle/>
                    <a:p>
                      <a:pPr algn="ctr" fontAlgn="ctr"/>
                      <a:r>
                        <a:rPr lang="es-MX" sz="1400" b="1" i="0" u="none" strike="noStrike" dirty="0">
                          <a:solidFill>
                            <a:srgbClr val="000000"/>
                          </a:solidFill>
                          <a:latin typeface="+mn-lt"/>
                        </a:rPr>
                        <a:t>Formato de información de obligaciones pagadas o garantizadas con fondos federales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64247">
                <a:tc gridSpan="11">
                  <a:txBody>
                    <a:bodyPr/>
                    <a:lstStyle/>
                    <a:p>
                      <a:pPr algn="ctr" fontAlgn="ctr"/>
                      <a:r>
                        <a:rPr lang="es-MX" sz="1400" b="1" i="0" u="none" strike="noStrike" dirty="0">
                          <a:solidFill>
                            <a:srgbClr val="000000"/>
                          </a:solidFill>
                          <a:latin typeface="+mn-lt"/>
                        </a:rPr>
                        <a:t>Al período (trimestral)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74352">
                <a:tc rowSpan="2">
                  <a:txBody>
                    <a:bodyPr/>
                    <a:lstStyle/>
                    <a:p>
                      <a:pPr algn="ctr" fontAlgn="ctr"/>
                      <a:r>
                        <a:rPr lang="es-MX" sz="1400" b="0" i="0" u="none" strike="noStrike" dirty="0">
                          <a:solidFill>
                            <a:srgbClr val="000000"/>
                          </a:solidFill>
                          <a:latin typeface="+mn-lt"/>
                        </a:rPr>
                        <a:t>Tipo de Obligación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400" b="0" i="0" u="none" strike="noStrike" dirty="0">
                          <a:solidFill>
                            <a:srgbClr val="000000"/>
                          </a:solidFill>
                          <a:latin typeface="+mn-lt"/>
                        </a:rPr>
                        <a:t>Plazo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400" b="0" i="0" u="none" strike="noStrike" dirty="0">
                          <a:solidFill>
                            <a:srgbClr val="000000"/>
                          </a:solidFill>
                          <a:latin typeface="+mn-lt"/>
                        </a:rPr>
                        <a:t>Tasa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400" b="0" i="0" u="none" strike="noStrike" dirty="0">
                          <a:solidFill>
                            <a:srgbClr val="000000"/>
                          </a:solidFill>
                          <a:latin typeface="+mn-lt"/>
                        </a:rPr>
                        <a:t>Fin, Destino y Objeto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400" b="0" i="0" u="none" strike="noStrike" dirty="0">
                          <a:solidFill>
                            <a:srgbClr val="000000"/>
                          </a:solidFill>
                          <a:latin typeface="+mn-lt"/>
                        </a:rPr>
                        <a:t>Acreedor, Proveedor o Contratista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fontAlgn="ctr"/>
                      <a:r>
                        <a:rPr lang="es-MX" sz="1400" b="0" i="0" u="none" strike="noStrike" dirty="0">
                          <a:solidFill>
                            <a:srgbClr val="000000"/>
                          </a:solidFill>
                          <a:latin typeface="+mn-lt"/>
                        </a:rPr>
                        <a:t>Importe 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400" b="0" i="0" u="none" strike="noStrike" dirty="0">
                          <a:solidFill>
                            <a:srgbClr val="000000"/>
                          </a:solidFill>
                          <a:latin typeface="+mn-lt"/>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400" b="0" i="0" u="none" strike="noStrike" dirty="0">
                          <a:solidFill>
                            <a:srgbClr val="000000"/>
                          </a:solidFill>
                          <a:latin typeface="+mn-lt"/>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3">
                  <a:txBody>
                    <a:bodyPr/>
                    <a:lstStyle/>
                    <a:p>
                      <a:pPr algn="ctr" fontAlgn="ctr"/>
                      <a:r>
                        <a:rPr lang="es-MX" sz="1400" b="0" i="0" u="none" strike="noStrike" dirty="0">
                          <a:solidFill>
                            <a:srgbClr val="000000"/>
                          </a:solidFill>
                          <a:latin typeface="+mn-lt"/>
                        </a:rPr>
                        <a:t>Importe y porcentaje del total que se paga y garantiza con el recurso de dichos fondos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hMerge="1">
                  <a:txBody>
                    <a:bodyPr/>
                    <a:lstStyle/>
                    <a:p>
                      <a:endParaRPr lang="es-MX"/>
                    </a:p>
                  </a:txBody>
                  <a:tcPr/>
                </a:tc>
              </a:tr>
              <a:tr h="220978">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fontAlgn="ctr"/>
                      <a:r>
                        <a:rPr lang="es-MX" sz="1400" b="0" i="0" u="none" strike="noStrike" dirty="0">
                          <a:solidFill>
                            <a:srgbClr val="000000"/>
                          </a:solidFill>
                          <a:latin typeface="+mn-lt"/>
                        </a:rPr>
                        <a:t>Fondo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2">
                  <a:txBody>
                    <a:bodyPr/>
                    <a:lstStyle/>
                    <a:p>
                      <a:pPr algn="ctr" fontAlgn="ctr"/>
                      <a:r>
                        <a:rPr lang="es-MX" sz="1400" b="0" i="0" u="none" strike="noStrike" dirty="0">
                          <a:solidFill>
                            <a:srgbClr val="000000"/>
                          </a:solidFill>
                          <a:latin typeface="+mn-lt"/>
                        </a:rPr>
                        <a:t>Importe Garantizado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ctr" fontAlgn="ctr"/>
                      <a:r>
                        <a:rPr lang="es-MX" sz="1400" b="0" i="0" u="none" strike="noStrike" dirty="0">
                          <a:solidFill>
                            <a:srgbClr val="000000"/>
                          </a:solidFill>
                          <a:latin typeface="+mn-lt"/>
                        </a:rPr>
                        <a:t>Importe Pagado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s-MX" sz="1400" b="0" i="0" u="none" strike="noStrike" dirty="0">
                          <a:solidFill>
                            <a:srgbClr val="000000"/>
                          </a:solidFill>
                          <a:latin typeface="+mn-lt"/>
                        </a:rPr>
                        <a:t>% respecto al total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438864">
                <a:tc>
                  <a:txBody>
                    <a:bodyPr/>
                    <a:lstStyle/>
                    <a:p>
                      <a:pPr algn="ctr" fontAlgn="b"/>
                      <a:r>
                        <a:rPr lang="es-MX" sz="1400" b="1" i="0" u="none" strike="noStrike" dirty="0">
                          <a:solidFill>
                            <a:srgbClr val="000000"/>
                          </a:solidFill>
                          <a:latin typeface="+mn-lt"/>
                        </a:rPr>
                        <a:t> </a:t>
                      </a:r>
                      <a:r>
                        <a:rPr lang="es-MX" sz="1400" b="1" i="0" u="none" strike="noStrike" dirty="0" smtClean="0">
                          <a:solidFill>
                            <a:srgbClr val="000000"/>
                          </a:solidFill>
                          <a:latin typeface="+mn-lt"/>
                        </a:rPr>
                        <a:t>Crédito simple</a:t>
                      </a:r>
                      <a:endParaRPr lang="es-MX" sz="1400" b="1" i="0" u="none" strike="noStrike" dirty="0">
                        <a:solidFill>
                          <a:srgbClr val="000000"/>
                        </a:solidFill>
                        <a:latin typeface="+mn-lt"/>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1400" b="0" i="0" u="none" strike="noStrike">
                          <a:solidFill>
                            <a:srgbClr val="000000"/>
                          </a:solidFill>
                          <a:latin typeface="+mn-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gridSpan="2">
                  <a:txBody>
                    <a:bodyPr/>
                    <a:lstStyle/>
                    <a:p>
                      <a:pPr algn="ctr" fontAlgn="t"/>
                      <a:r>
                        <a:rPr lang="es-MX" sz="14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ctr" fontAlgn="t"/>
                      <a:r>
                        <a:rPr lang="es-MX" sz="14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328495">
                <a:tc>
                  <a:txBody>
                    <a:bodyPr/>
                    <a:lstStyle/>
                    <a:p>
                      <a:pPr algn="ctr" fontAlgn="b"/>
                      <a:r>
                        <a:rPr lang="es-MX" sz="1400" b="1" i="0" u="none" strike="noStrike" dirty="0">
                          <a:solidFill>
                            <a:srgbClr val="000000"/>
                          </a:solidFill>
                          <a:latin typeface="+mn-lt"/>
                        </a:rPr>
                        <a:t> </a:t>
                      </a:r>
                      <a:r>
                        <a:rPr lang="es-MX" sz="1400" b="1" i="0" u="none" strike="noStrike" dirty="0" smtClean="0">
                          <a:solidFill>
                            <a:srgbClr val="000000"/>
                          </a:solidFill>
                          <a:latin typeface="+mn-lt"/>
                        </a:rPr>
                        <a:t>Emisión bursátil</a:t>
                      </a:r>
                      <a:endParaRPr lang="es-MX" sz="1400" b="1" i="0" u="none" strike="noStrike" dirty="0">
                        <a:solidFill>
                          <a:srgbClr val="000000"/>
                        </a:solidFill>
                        <a:latin typeface="+mn-lt"/>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14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gridSpan="2">
                  <a:txBody>
                    <a:bodyPr/>
                    <a:lstStyle/>
                    <a:p>
                      <a:pPr algn="ctr" fontAlgn="t"/>
                      <a:r>
                        <a:rPr lang="es-MX" sz="14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328495">
                <a:tc>
                  <a:txBody>
                    <a:bodyPr/>
                    <a:lstStyle/>
                    <a:p>
                      <a:pPr algn="ctr" fontAlgn="b"/>
                      <a:r>
                        <a:rPr lang="es-MX" sz="1400" b="1" i="0" u="none" strike="noStrike" dirty="0">
                          <a:solidFill>
                            <a:srgbClr val="000000"/>
                          </a:solidFill>
                          <a:latin typeface="+mn-lt"/>
                        </a:rPr>
                        <a:t> </a:t>
                      </a:r>
                      <a:r>
                        <a:rPr lang="es-MX" sz="1400" b="1" i="0" u="none" strike="noStrike" dirty="0" smtClean="0">
                          <a:solidFill>
                            <a:srgbClr val="000000"/>
                          </a:solidFill>
                          <a:latin typeface="+mn-lt"/>
                        </a:rPr>
                        <a:t>Crédito </a:t>
                      </a:r>
                      <a:r>
                        <a:rPr lang="es-MX" sz="1400" b="1" i="0" u="none" strike="noStrike" dirty="0" err="1" smtClean="0">
                          <a:solidFill>
                            <a:srgbClr val="000000"/>
                          </a:solidFill>
                          <a:latin typeface="+mn-lt"/>
                        </a:rPr>
                        <a:t>revolvent</a:t>
                      </a:r>
                      <a:endParaRPr lang="es-MX" sz="1400" b="1" i="0" u="none" strike="noStrike" dirty="0">
                        <a:solidFill>
                          <a:srgbClr val="000000"/>
                        </a:solidFill>
                        <a:latin typeface="+mn-lt"/>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b"/>
                      <a:r>
                        <a:rPr lang="es-MX" sz="14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gridSpan="2">
                  <a:txBody>
                    <a:bodyPr/>
                    <a:lstStyle/>
                    <a:p>
                      <a:pPr algn="ctr" fontAlgn="t"/>
                      <a:r>
                        <a:rPr lang="es-MX" sz="14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lang="es-MX"/>
                    </a:p>
                  </a:txBody>
                  <a:tcPr/>
                </a:tc>
                <a:tc>
                  <a:txBody>
                    <a:bodyPr/>
                    <a:lstStyle/>
                    <a:p>
                      <a:pPr algn="ctr" fontAlgn="t"/>
                      <a:r>
                        <a:rPr lang="es-MX" sz="14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4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bl>
          </a:graphicData>
        </a:graphic>
      </p:graphicFrame>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7 Rectángulo redondeado"/>
          <p:cNvSpPr/>
          <p:nvPr/>
        </p:nvSpPr>
        <p:spPr>
          <a:xfrm>
            <a:off x="1714480" y="285728"/>
            <a:ext cx="5429288" cy="92869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200" b="1" dirty="0" smtClean="0">
                <a:solidFill>
                  <a:schemeClr val="tx1">
                    <a:lumMod val="65000"/>
                    <a:lumOff val="35000"/>
                  </a:schemeClr>
                </a:solidFill>
                <a:latin typeface="Arial" pitchFamily="34" charset="0"/>
                <a:cs typeface="Arial" pitchFamily="34" charset="0"/>
              </a:rPr>
              <a:t>CARACTERISTICAS DE LA INFORMACIÓN DE TRANSPARENCIA</a:t>
            </a:r>
            <a:endParaRPr lang="es-MX" sz="2200" b="1" dirty="0">
              <a:solidFill>
                <a:schemeClr val="tx1">
                  <a:lumMod val="65000"/>
                  <a:lumOff val="35000"/>
                </a:schemeClr>
              </a:solidFill>
              <a:latin typeface="Arial" pitchFamily="34" charset="0"/>
              <a:cs typeface="Arial" pitchFamily="34" charset="0"/>
            </a:endParaRPr>
          </a:p>
        </p:txBody>
      </p:sp>
      <p:sp>
        <p:nvSpPr>
          <p:cNvPr id="7" name="6 Rectángulo"/>
          <p:cNvSpPr/>
          <p:nvPr/>
        </p:nvSpPr>
        <p:spPr>
          <a:xfrm>
            <a:off x="7889257" y="6357958"/>
            <a:ext cx="1183337" cy="369332"/>
          </a:xfrm>
          <a:prstGeom prst="rect">
            <a:avLst/>
          </a:prstGeom>
        </p:spPr>
        <p:txBody>
          <a:bodyPr wrap="none">
            <a:spAutoFit/>
          </a:bodyPr>
          <a:lstStyle/>
          <a:p>
            <a:r>
              <a:rPr lang="es-MX" b="1" dirty="0" smtClean="0">
                <a:solidFill>
                  <a:srgbClr val="000066"/>
                </a:solidFill>
              </a:rPr>
              <a:t>LFAIPG </a:t>
            </a:r>
            <a:endParaRPr lang="es-MX" dirty="0"/>
          </a:p>
        </p:txBody>
      </p:sp>
      <p:graphicFrame>
        <p:nvGraphicFramePr>
          <p:cNvPr id="9" name="3 Marcador de contenido"/>
          <p:cNvGraphicFramePr>
            <a:graphicFrameLocks/>
          </p:cNvGraphicFramePr>
          <p:nvPr/>
        </p:nvGraphicFramePr>
        <p:xfrm>
          <a:off x="642910" y="1500174"/>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6 CuadroTexto"/>
          <p:cNvSpPr txBox="1">
            <a:spLocks noChangeArrowheads="1"/>
          </p:cNvSpPr>
          <p:nvPr/>
        </p:nvSpPr>
        <p:spPr bwMode="auto">
          <a:xfrm>
            <a:off x="35497" y="1447230"/>
            <a:ext cx="8136904" cy="1338828"/>
          </a:xfrm>
          <a:prstGeom prst="rect">
            <a:avLst/>
          </a:prstGeom>
          <a:noFill/>
          <a:ln w="9525">
            <a:noFill/>
            <a:miter lim="800000"/>
            <a:headEnd/>
            <a:tailEnd/>
          </a:ln>
        </p:spPr>
        <p:txBody>
          <a:bodyPr wrap="square">
            <a:spAutoFit/>
          </a:bodyPr>
          <a:lstStyle/>
          <a:p>
            <a:pPr algn="just" fontAlgn="base">
              <a:lnSpc>
                <a:spcPct val="150000"/>
              </a:lnSpc>
              <a:spcBef>
                <a:spcPct val="0"/>
              </a:spcBef>
              <a:spcAft>
                <a:spcPct val="0"/>
              </a:spcAft>
            </a:pPr>
            <a:r>
              <a:rPr lang="es-ES_tradnl" dirty="0">
                <a:solidFill>
                  <a:prstClr val="black"/>
                </a:solidFill>
                <a:latin typeface="Arial" pitchFamily="34" charset="0"/>
                <a:cs typeface="Arial" pitchFamily="34" charset="0"/>
              </a:rPr>
              <a:t>1</a:t>
            </a:r>
            <a:r>
              <a:rPr lang="es-ES" dirty="0">
                <a:solidFill>
                  <a:prstClr val="black"/>
                </a:solidFill>
                <a:latin typeface="Arial" pitchFamily="34" charset="0"/>
                <a:cs typeface="Arial" pitchFamily="34" charset="0"/>
              </a:rPr>
              <a:t>. </a:t>
            </a:r>
            <a:r>
              <a:rPr lang="es-ES" u="sng" dirty="0">
                <a:solidFill>
                  <a:prstClr val="black"/>
                </a:solidFill>
                <a:latin typeface="Arial" pitchFamily="34" charset="0"/>
                <a:cs typeface="Arial" pitchFamily="34" charset="0"/>
              </a:rPr>
              <a:t>La </a:t>
            </a:r>
            <a:r>
              <a:rPr lang="es-ES" b="1" u="sng" dirty="0">
                <a:solidFill>
                  <a:prstClr val="black"/>
                </a:solidFill>
                <a:latin typeface="Arial" pitchFamily="34" charset="0"/>
                <a:cs typeface="Arial" pitchFamily="34" charset="0"/>
              </a:rPr>
              <a:t>reducción del saldo </a:t>
            </a:r>
            <a:r>
              <a:rPr lang="es-ES" dirty="0">
                <a:solidFill>
                  <a:prstClr val="black"/>
                </a:solidFill>
                <a:latin typeface="Arial" pitchFamily="34" charset="0"/>
                <a:cs typeface="Arial" pitchFamily="34" charset="0"/>
              </a:rPr>
              <a:t>de su deuda pública bruta total con motivo de cada una de las amortizaciones a que se refiere este artículo, con relación al registrado al 31 de diciembre del ejercicio fiscal anterior;</a:t>
            </a:r>
            <a:endParaRPr lang="es-ES_tradnl" dirty="0">
              <a:solidFill>
                <a:prstClr val="black"/>
              </a:solidFill>
              <a:latin typeface="Arial" pitchFamily="34" charset="0"/>
              <a:cs typeface="Arial"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xmlns="" val="3482858817"/>
              </p:ext>
            </p:extLst>
          </p:nvPr>
        </p:nvGraphicFramePr>
        <p:xfrm>
          <a:off x="0" y="2914665"/>
          <a:ext cx="8162801" cy="2871789"/>
        </p:xfrm>
        <a:graphic>
          <a:graphicData uri="http://schemas.openxmlformats.org/drawingml/2006/table">
            <a:tbl>
              <a:tblPr/>
              <a:tblGrid>
                <a:gridCol w="6348844"/>
                <a:gridCol w="1813957"/>
              </a:tblGrid>
              <a:tr h="474676">
                <a:tc>
                  <a:txBody>
                    <a:bodyPr/>
                    <a:lstStyle/>
                    <a:p>
                      <a:pPr algn="ctr" fontAlgn="t"/>
                      <a:r>
                        <a:rPr lang="es-MX" sz="1600" b="0" i="0" u="none" strike="noStrike" dirty="0">
                          <a:solidFill>
                            <a:srgbClr val="000000"/>
                          </a:solidFill>
                          <a:latin typeface="+mn-lt"/>
                        </a:rPr>
                        <a:t> </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Importe</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474676">
                <a:tc>
                  <a:txBody>
                    <a:bodyPr/>
                    <a:lstStyle/>
                    <a:p>
                      <a:pPr algn="ctr" fontAlgn="t"/>
                      <a:r>
                        <a:rPr lang="es-MX" sz="1600" b="0" i="0" u="none" strike="noStrike" dirty="0">
                          <a:solidFill>
                            <a:srgbClr val="000000"/>
                          </a:solidFill>
                          <a:latin typeface="+mn-lt"/>
                        </a:rPr>
                        <a:t>Deuda Pública Bruta Total al 31 de diciembre del Año X</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474676">
                <a:tc>
                  <a:txBody>
                    <a:bodyPr/>
                    <a:lstStyle/>
                    <a:p>
                      <a:pPr algn="ctr" fontAlgn="t"/>
                      <a:r>
                        <a:rPr lang="es-MX" sz="1600" b="0" i="0" u="none" strike="noStrike" dirty="0">
                          <a:solidFill>
                            <a:srgbClr val="000000"/>
                          </a:solidFill>
                          <a:latin typeface="+mn-lt"/>
                        </a:rPr>
                        <a:t>(-)Amortización 1</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474676">
                <a:tc>
                  <a:txBody>
                    <a:bodyPr/>
                    <a:lstStyle/>
                    <a:p>
                      <a:pPr algn="ctr" fontAlgn="t"/>
                      <a:r>
                        <a:rPr lang="es-MX" sz="1600" b="0" i="0" u="none" strike="noStrike" dirty="0">
                          <a:solidFill>
                            <a:srgbClr val="000000"/>
                          </a:solidFill>
                          <a:latin typeface="+mn-lt"/>
                        </a:rPr>
                        <a:t>Deuda Pública Bruta Total descontando la amortización 1</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474676">
                <a:tc>
                  <a:txBody>
                    <a:bodyPr/>
                    <a:lstStyle/>
                    <a:p>
                      <a:pPr algn="ctr" fontAlgn="t"/>
                      <a:r>
                        <a:rPr lang="es-MX" sz="1600" b="0" i="0" u="none" strike="noStrike" dirty="0">
                          <a:solidFill>
                            <a:srgbClr val="000000"/>
                          </a:solidFill>
                          <a:latin typeface="+mn-lt"/>
                        </a:rPr>
                        <a:t>(-)Amortización 2</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498409">
                <a:tc>
                  <a:txBody>
                    <a:bodyPr/>
                    <a:lstStyle/>
                    <a:p>
                      <a:pPr algn="ctr" fontAlgn="t"/>
                      <a:r>
                        <a:rPr lang="es-MX" sz="1600" b="0" i="0" u="none" strike="noStrike" dirty="0">
                          <a:solidFill>
                            <a:srgbClr val="000000"/>
                          </a:solidFill>
                          <a:latin typeface="+mn-lt"/>
                        </a:rPr>
                        <a:t>Deuda Pública Bruta Total descontando la amortización 2</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
        <p:nvSpPr>
          <p:cNvPr id="6" name="5 Rectángulo redondeado"/>
          <p:cNvSpPr/>
          <p:nvPr/>
        </p:nvSpPr>
        <p:spPr>
          <a:xfrm>
            <a:off x="29038" y="116632"/>
            <a:ext cx="8143363"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OBLIGACIONES PAGADAS Y GARANTIZADAS CON FONDOS FEDERALES ART. 78 LGCG</a:t>
            </a:r>
          </a:p>
        </p:txBody>
      </p:sp>
      <p:sp>
        <p:nvSpPr>
          <p:cNvPr id="7" name="6 CuadroTexto"/>
          <p:cNvSpPr txBox="1"/>
          <p:nvPr/>
        </p:nvSpPr>
        <p:spPr>
          <a:xfrm>
            <a:off x="571472" y="1142984"/>
            <a:ext cx="4071966" cy="369332"/>
          </a:xfrm>
          <a:prstGeom prst="rect">
            <a:avLst/>
          </a:prstGeom>
          <a:noFill/>
        </p:spPr>
        <p:txBody>
          <a:bodyPr wrap="square" rtlCol="0">
            <a:spAutoFit/>
          </a:bodyPr>
          <a:lstStyle/>
          <a:p>
            <a:r>
              <a:rPr lang="es-MX" b="1" dirty="0" smtClean="0">
                <a:solidFill>
                  <a:srgbClr val="00B0F0"/>
                </a:solidFill>
              </a:rPr>
              <a:t>CONTINUA…</a:t>
            </a:r>
            <a:endParaRPr lang="es-MX" b="1" dirty="0">
              <a:solidFill>
                <a:srgbClr val="00B0F0"/>
              </a:solidFill>
            </a:endParaRPr>
          </a:p>
        </p:txBody>
      </p:sp>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5496" y="1615143"/>
            <a:ext cx="8158163" cy="456535"/>
          </a:xfrm>
          <a:prstGeom prst="rect">
            <a:avLst/>
          </a:prstGeom>
          <a:noFill/>
        </p:spPr>
        <p:txBody>
          <a:bodyPr wrap="square" rtlCol="0">
            <a:spAutoFit/>
          </a:bodyPr>
          <a:lstStyle/>
          <a:p>
            <a:pPr algn="just" fontAlgn="base">
              <a:lnSpc>
                <a:spcPct val="150000"/>
              </a:lnSpc>
              <a:spcBef>
                <a:spcPct val="0"/>
              </a:spcBef>
              <a:spcAft>
                <a:spcPct val="0"/>
              </a:spcAft>
            </a:pPr>
            <a:r>
              <a:rPr lang="es-ES" dirty="0">
                <a:solidFill>
                  <a:prstClr val="black"/>
                </a:solidFill>
                <a:latin typeface="Arial" pitchFamily="34" charset="0"/>
                <a:cs typeface="Arial" pitchFamily="34" charset="0"/>
              </a:rPr>
              <a:t>2. </a:t>
            </a:r>
            <a:r>
              <a:rPr lang="es-ES" b="1" u="sng" dirty="0">
                <a:solidFill>
                  <a:prstClr val="black"/>
                </a:solidFill>
                <a:latin typeface="Arial" pitchFamily="34" charset="0"/>
                <a:cs typeface="Arial" pitchFamily="34" charset="0"/>
              </a:rPr>
              <a:t>Relación deuda pública bruta total a </a:t>
            </a:r>
            <a:r>
              <a:rPr lang="es-ES" b="1" u="sng" dirty="0">
                <a:solidFill>
                  <a:srgbClr val="C00000"/>
                </a:solidFill>
                <a:latin typeface="Arial" pitchFamily="34" charset="0"/>
                <a:cs typeface="Arial" pitchFamily="34" charset="0"/>
              </a:rPr>
              <a:t>producto interno bruto </a:t>
            </a:r>
            <a:r>
              <a:rPr lang="es-ES" dirty="0">
                <a:solidFill>
                  <a:prstClr val="black"/>
                </a:solidFill>
                <a:latin typeface="Arial" pitchFamily="34" charset="0"/>
                <a:cs typeface="Arial" pitchFamily="34" charset="0"/>
              </a:rPr>
              <a:t>del estado </a:t>
            </a:r>
            <a:endParaRPr lang="es-ES_tradnl" dirty="0">
              <a:solidFill>
                <a:prstClr val="black"/>
              </a:solidFill>
              <a:latin typeface="Arial" pitchFamily="34" charset="0"/>
              <a:cs typeface="Arial" pitchFamily="34" charset="0"/>
            </a:endParaRPr>
          </a:p>
        </p:txBody>
      </p:sp>
      <p:sp>
        <p:nvSpPr>
          <p:cNvPr id="5" name="4 CuadroTexto"/>
          <p:cNvSpPr txBox="1"/>
          <p:nvPr/>
        </p:nvSpPr>
        <p:spPr>
          <a:xfrm>
            <a:off x="35496" y="3770659"/>
            <a:ext cx="8229600" cy="1015663"/>
          </a:xfrm>
          <a:prstGeom prst="rect">
            <a:avLst/>
          </a:prstGeom>
          <a:noFill/>
        </p:spPr>
        <p:txBody>
          <a:bodyPr wrap="square" rtlCol="0">
            <a:spAutoFit/>
          </a:bodyPr>
          <a:lstStyle/>
          <a:p>
            <a:pPr algn="just" fontAlgn="base">
              <a:lnSpc>
                <a:spcPct val="150000"/>
              </a:lnSpc>
              <a:spcBef>
                <a:spcPct val="0"/>
              </a:spcBef>
              <a:spcAft>
                <a:spcPct val="0"/>
              </a:spcAft>
            </a:pPr>
            <a:r>
              <a:rPr lang="es-ES" sz="2000" dirty="0">
                <a:solidFill>
                  <a:prstClr val="black"/>
                </a:solidFill>
                <a:latin typeface="Arial" pitchFamily="34" charset="0"/>
                <a:cs typeface="Arial" pitchFamily="34" charset="0"/>
              </a:rPr>
              <a:t>3.</a:t>
            </a:r>
            <a:r>
              <a:rPr lang="es-ES" sz="2000" b="1" u="sng" dirty="0">
                <a:solidFill>
                  <a:prstClr val="black"/>
                </a:solidFill>
                <a:latin typeface="Arial" pitchFamily="34" charset="0"/>
                <a:cs typeface="Arial" pitchFamily="34" charset="0"/>
              </a:rPr>
              <a:t>Relación deuda pública bruta total a </a:t>
            </a:r>
            <a:r>
              <a:rPr lang="es-ES" sz="2000" b="1" u="sng" dirty="0">
                <a:solidFill>
                  <a:srgbClr val="0070C0"/>
                </a:solidFill>
                <a:latin typeface="Arial" pitchFamily="34" charset="0"/>
                <a:cs typeface="Arial" pitchFamily="34" charset="0"/>
              </a:rPr>
              <a:t>ingresos propios </a:t>
            </a:r>
            <a:r>
              <a:rPr lang="es-ES" sz="2000" dirty="0">
                <a:solidFill>
                  <a:prstClr val="black"/>
                </a:solidFill>
                <a:latin typeface="Arial" pitchFamily="34" charset="0"/>
                <a:cs typeface="Arial" pitchFamily="34" charset="0"/>
              </a:rPr>
              <a:t>del estado o municipio, según corresponda</a:t>
            </a:r>
            <a:endParaRPr lang="es-ES_tradnl" sz="2000" dirty="0">
              <a:solidFill>
                <a:prstClr val="black"/>
              </a:solidFill>
              <a:latin typeface="Arial" pitchFamily="34" charset="0"/>
              <a:cs typeface="Arial"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xmlns="" val="2405015093"/>
              </p:ext>
            </p:extLst>
          </p:nvPr>
        </p:nvGraphicFramePr>
        <p:xfrm>
          <a:off x="-36512" y="2214566"/>
          <a:ext cx="8186738" cy="1428748"/>
        </p:xfrm>
        <a:graphic>
          <a:graphicData uri="http://schemas.openxmlformats.org/drawingml/2006/table">
            <a:tbl>
              <a:tblPr/>
              <a:tblGrid>
                <a:gridCol w="3638550"/>
                <a:gridCol w="2728913"/>
                <a:gridCol w="1819275"/>
              </a:tblGrid>
              <a:tr h="546627">
                <a:tc>
                  <a:txBody>
                    <a:bodyPr/>
                    <a:lstStyle/>
                    <a:p>
                      <a:pPr algn="ctr" fontAlgn="b"/>
                      <a:r>
                        <a:rPr lang="es-MX" sz="1600" b="0" i="0" u="none" strike="noStrike" dirty="0">
                          <a:solidFill>
                            <a:srgbClr val="000000"/>
                          </a:solidFill>
                          <a:latin typeface="+mn-lt"/>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Al 31 de </a:t>
                      </a:r>
                      <a:r>
                        <a:rPr lang="es-MX" sz="1600" b="0" i="0" u="none" strike="noStrike" dirty="0" err="1">
                          <a:solidFill>
                            <a:srgbClr val="000000"/>
                          </a:solidFill>
                          <a:latin typeface="+mn-lt"/>
                        </a:rPr>
                        <a:t>dic</a:t>
                      </a:r>
                      <a:r>
                        <a:rPr lang="es-MX" sz="1600" b="0" i="0" u="none" strike="noStrike" dirty="0">
                          <a:solidFill>
                            <a:srgbClr val="000000"/>
                          </a:solidFill>
                          <a:latin typeface="+mn-lt"/>
                        </a:rPr>
                        <a:t> del año anterior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Trimestre que se informa</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289220">
                <a:tc>
                  <a:txBody>
                    <a:bodyPr/>
                    <a:lstStyle/>
                    <a:p>
                      <a:pPr algn="r" fontAlgn="t"/>
                      <a:r>
                        <a:rPr lang="es-MX" sz="1600" b="0" i="0" u="none" strike="noStrike" dirty="0">
                          <a:solidFill>
                            <a:srgbClr val="000000"/>
                          </a:solidFill>
                          <a:latin typeface="+mn-lt"/>
                        </a:rPr>
                        <a:t>Producto interno bruto estatal</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289220">
                <a:tc>
                  <a:txBody>
                    <a:bodyPr/>
                    <a:lstStyle/>
                    <a:p>
                      <a:pPr algn="l" fontAlgn="t"/>
                      <a:r>
                        <a:rPr lang="es-MX" sz="1600" b="0" i="0" u="none" strike="noStrike" dirty="0">
                          <a:solidFill>
                            <a:srgbClr val="000000"/>
                          </a:solidFill>
                          <a:latin typeface="+mn-lt"/>
                        </a:rPr>
                        <a:t>Saldo de la deuda pública</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303681">
                <a:tc>
                  <a:txBody>
                    <a:bodyPr/>
                    <a:lstStyle/>
                    <a:p>
                      <a:pPr algn="l" fontAlgn="t"/>
                      <a:r>
                        <a:rPr lang="es-MX" sz="1600" b="0" i="0" u="none" strike="noStrike" dirty="0">
                          <a:solidFill>
                            <a:srgbClr val="000000"/>
                          </a:solidFill>
                          <a:latin typeface="+mn-lt"/>
                        </a:rPr>
                        <a:t>Porcentaje</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xmlns="" val="1368505182"/>
              </p:ext>
            </p:extLst>
          </p:nvPr>
        </p:nvGraphicFramePr>
        <p:xfrm>
          <a:off x="35496" y="5067320"/>
          <a:ext cx="8101012" cy="1219200"/>
        </p:xfrm>
        <a:graphic>
          <a:graphicData uri="http://schemas.openxmlformats.org/drawingml/2006/table">
            <a:tbl>
              <a:tblPr/>
              <a:tblGrid>
                <a:gridCol w="3600449"/>
                <a:gridCol w="2700337"/>
                <a:gridCol w="1800226"/>
              </a:tblGrid>
              <a:tr h="169333">
                <a:tc>
                  <a:txBody>
                    <a:bodyPr/>
                    <a:lstStyle/>
                    <a:p>
                      <a:pPr algn="ctr" fontAlgn="b"/>
                      <a:r>
                        <a:rPr lang="es-MX" sz="1600" b="0" i="0" u="none" strike="noStrike" dirty="0">
                          <a:solidFill>
                            <a:srgbClr val="000000"/>
                          </a:solidFill>
                          <a:latin typeface="+mn-lt"/>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Al 31 de </a:t>
                      </a:r>
                      <a:r>
                        <a:rPr lang="es-MX" sz="1600" b="0" i="0" u="none" strike="noStrike" dirty="0" err="1">
                          <a:solidFill>
                            <a:srgbClr val="000000"/>
                          </a:solidFill>
                          <a:latin typeface="+mn-lt"/>
                        </a:rPr>
                        <a:t>dic</a:t>
                      </a:r>
                      <a:r>
                        <a:rPr lang="es-MX" sz="1600" b="0" i="0" u="none" strike="noStrike" dirty="0">
                          <a:solidFill>
                            <a:srgbClr val="000000"/>
                          </a:solidFill>
                          <a:latin typeface="+mn-lt"/>
                        </a:rPr>
                        <a:t> del año anterior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Trimestre que se informa</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69333">
                <a:tc>
                  <a:txBody>
                    <a:bodyPr/>
                    <a:lstStyle/>
                    <a:p>
                      <a:pPr algn="r" fontAlgn="t"/>
                      <a:r>
                        <a:rPr lang="es-MX" sz="1600" b="0" i="0" u="none" strike="noStrike" dirty="0">
                          <a:solidFill>
                            <a:srgbClr val="000000"/>
                          </a:solidFill>
                          <a:latin typeface="+mn-lt"/>
                        </a:rPr>
                        <a:t>Ingresos Propios</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69333">
                <a:tc>
                  <a:txBody>
                    <a:bodyPr/>
                    <a:lstStyle/>
                    <a:p>
                      <a:pPr algn="l" fontAlgn="t"/>
                      <a:r>
                        <a:rPr lang="es-MX" sz="1600" b="0" i="0" u="none" strike="noStrike" dirty="0">
                          <a:solidFill>
                            <a:srgbClr val="000000"/>
                          </a:solidFill>
                          <a:latin typeface="+mn-lt"/>
                        </a:rPr>
                        <a:t>Saldo de la deuda pública</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177800">
                <a:tc>
                  <a:txBody>
                    <a:bodyPr/>
                    <a:lstStyle/>
                    <a:p>
                      <a:pPr algn="l" fontAlgn="t"/>
                      <a:r>
                        <a:rPr lang="es-MX" sz="1600" b="0" i="0" u="none" strike="noStrike" dirty="0">
                          <a:solidFill>
                            <a:srgbClr val="000000"/>
                          </a:solidFill>
                          <a:latin typeface="+mn-lt"/>
                        </a:rPr>
                        <a:t>Porcentaje</a:t>
                      </a:r>
                    </a:p>
                  </a:txBody>
                  <a:tcPr marL="0" marR="0" marT="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fontAlgn="t"/>
                      <a:r>
                        <a:rPr lang="es-MX" sz="1600" b="0" i="0" u="none" strike="noStrike" dirty="0">
                          <a:solidFill>
                            <a:srgbClr val="000000"/>
                          </a:solidFill>
                          <a:latin typeface="+mn-lt"/>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
        <p:nvSpPr>
          <p:cNvPr id="9" name="8 Rectángulo redondeado"/>
          <p:cNvSpPr/>
          <p:nvPr/>
        </p:nvSpPr>
        <p:spPr>
          <a:xfrm>
            <a:off x="35496" y="44624"/>
            <a:ext cx="8064896"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OBLIGACIONES PAGADAS Y GARANTIZADAS CON FONDOS FEDERALES ART. 78 LGCG</a:t>
            </a:r>
          </a:p>
        </p:txBody>
      </p:sp>
      <p:sp>
        <p:nvSpPr>
          <p:cNvPr id="8" name="7 CuadroTexto"/>
          <p:cNvSpPr txBox="1"/>
          <p:nvPr/>
        </p:nvSpPr>
        <p:spPr>
          <a:xfrm>
            <a:off x="251520" y="1225598"/>
            <a:ext cx="4071966" cy="369332"/>
          </a:xfrm>
          <a:prstGeom prst="rect">
            <a:avLst/>
          </a:prstGeom>
          <a:noFill/>
        </p:spPr>
        <p:txBody>
          <a:bodyPr wrap="square" rtlCol="0">
            <a:spAutoFit/>
          </a:bodyPr>
          <a:lstStyle/>
          <a:p>
            <a:r>
              <a:rPr lang="es-MX" b="1" dirty="0" smtClean="0">
                <a:solidFill>
                  <a:srgbClr val="00B0F0"/>
                </a:solidFill>
              </a:rPr>
              <a:t>CONTINUA…</a:t>
            </a:r>
            <a:endParaRPr lang="es-MX" b="1" dirty="0">
              <a:solidFill>
                <a:srgbClr val="00B0F0"/>
              </a:solidFill>
            </a:endParaRPr>
          </a:p>
        </p:txBody>
      </p:sp>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79512" y="285728"/>
            <a:ext cx="792961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FONDO DE APORTACIONES PARA LA INFRAESTRUCTURA SOCIAL (FAIS) ART. 75 LGCG</a:t>
            </a:r>
          </a:p>
        </p:txBody>
      </p:sp>
      <p:sp>
        <p:nvSpPr>
          <p:cNvPr id="7" name="6 CuadroTexto"/>
          <p:cNvSpPr txBox="1"/>
          <p:nvPr/>
        </p:nvSpPr>
        <p:spPr>
          <a:xfrm>
            <a:off x="35496" y="1089107"/>
            <a:ext cx="8108826" cy="3693319"/>
          </a:xfrm>
          <a:prstGeom prst="rect">
            <a:avLst/>
          </a:prstGeom>
          <a:noFill/>
        </p:spPr>
        <p:txBody>
          <a:bodyPr wrap="square">
            <a:spAutoFit/>
          </a:bodyPr>
          <a:lstStyle/>
          <a:p>
            <a:pPr marL="273050" indent="-273050" algn="just">
              <a:buFont typeface="Wingdings" pitchFamily="2" charset="2"/>
              <a:buChar char="v"/>
            </a:pPr>
            <a:r>
              <a:rPr lang="es-MX" dirty="0" smtClean="0">
                <a:latin typeface="Arial" pitchFamily="34" charset="0"/>
                <a:cs typeface="Arial" pitchFamily="34" charset="0"/>
              </a:rPr>
              <a:t>Informar respecto a los montos que reciban, las obras y acciones a realizar, el costo de cada una, su ubicación, metas y beneficiarios financiera en línea.</a:t>
            </a: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a:p>
            <a:pPr marL="355600" indent="-355600" algn="just">
              <a:lnSpc>
                <a:spcPct val="120000"/>
              </a:lnSpc>
              <a:buFont typeface="Wingdings" pitchFamily="2" charset="2"/>
              <a:buChar char="v"/>
              <a:defRPr/>
            </a:pPr>
            <a:r>
              <a:rPr lang="es-MX" dirty="0" smtClean="0">
                <a:latin typeface="Arial" pitchFamily="34" charset="0"/>
                <a:cs typeface="Arial" pitchFamily="34" charset="0"/>
              </a:rPr>
              <a:t>Aplicación entidades federativas y municipios.</a:t>
            </a:r>
          </a:p>
          <a:p>
            <a:pPr marL="355600" indent="-355600" algn="just">
              <a:lnSpc>
                <a:spcPct val="120000"/>
              </a:lnSpc>
              <a:buFont typeface="Wingdings" pitchFamily="2" charset="2"/>
              <a:buChar char="v"/>
              <a:defRPr/>
            </a:pPr>
            <a:endParaRPr lang="es-MX" sz="800" dirty="0" smtClean="0">
              <a:latin typeface="Arial" pitchFamily="34" charset="0"/>
              <a:cs typeface="Arial" pitchFamily="34" charset="0"/>
            </a:endParaRPr>
          </a:p>
          <a:p>
            <a:pPr marL="812800" indent="-88900" algn="just">
              <a:buFont typeface="Arial" pitchFamily="34" charset="0"/>
              <a:buChar char="•"/>
            </a:pPr>
            <a:r>
              <a:rPr lang="es-MX" sz="1400" dirty="0" smtClean="0"/>
              <a:t>Agua potable, alcantarillado, drenaje y letrinas, urbanización, electrificación rural y colonias pobres .</a:t>
            </a:r>
          </a:p>
          <a:p>
            <a:pPr marL="812800" indent="-88900" algn="just">
              <a:buFont typeface="Arial" pitchFamily="34" charset="0"/>
              <a:buChar char="•"/>
            </a:pPr>
            <a:r>
              <a:rPr lang="es-MX" sz="1400" dirty="0" smtClean="0"/>
              <a:t>Infraestructura básica del sector salud y educación.</a:t>
            </a:r>
          </a:p>
          <a:p>
            <a:pPr marL="812800" indent="-88900" algn="just">
              <a:buFont typeface="Arial" pitchFamily="34" charset="0"/>
              <a:buChar char="•"/>
            </a:pPr>
            <a:r>
              <a:rPr lang="es-MX" sz="1400" dirty="0" smtClean="0"/>
              <a:t>Mejoramiento de vivienda y mantenimiento de Infraestructura</a:t>
            </a:r>
          </a:p>
          <a:p>
            <a:pPr marL="812800" indent="-88900" algn="just">
              <a:buFont typeface="Arial" pitchFamily="34" charset="0"/>
              <a:buChar char="•"/>
            </a:pPr>
            <a:r>
              <a:rPr lang="es-MX" sz="1400" dirty="0" smtClean="0"/>
              <a:t>Obras y acciones que beneficien a localidades que presenten mayor nivel de rezago social y pobreza extrema.</a:t>
            </a:r>
            <a:endParaRPr lang="es-MX" sz="1400" dirty="0" smtClean="0">
              <a:latin typeface="Arial" pitchFamily="34" charset="0"/>
              <a:cs typeface="Arial" pitchFamily="34" charset="0"/>
            </a:endParaRPr>
          </a:p>
          <a:p>
            <a:pPr marL="355600" indent="-355600" algn="just">
              <a:lnSpc>
                <a:spcPct val="120000"/>
              </a:lnSpc>
              <a:buFont typeface="Wingdings" pitchFamily="2" charset="2"/>
              <a:buChar char="v"/>
              <a:defRPr/>
            </a:pPr>
            <a:endParaRPr lang="es-MX" dirty="0" smtClean="0">
              <a:latin typeface="Arial" pitchFamily="34" charset="0"/>
              <a:cs typeface="Arial" pitchFamily="34" charset="0"/>
            </a:endParaRPr>
          </a:p>
          <a:p>
            <a:pPr marL="355600" indent="-355600" algn="just">
              <a:lnSpc>
                <a:spcPct val="120000"/>
              </a:lnSpc>
              <a:defRPr/>
            </a:pPr>
            <a:endParaRPr lang="es-MX" dirty="0" smtClean="0">
              <a:latin typeface="Arial" pitchFamily="34" charset="0"/>
              <a:cs typeface="Arial" pitchFamily="34" charset="0"/>
            </a:endParaRPr>
          </a:p>
        </p:txBody>
      </p:sp>
      <p:pic>
        <p:nvPicPr>
          <p:cNvPr id="10" name="Picture 2"/>
          <p:cNvPicPr>
            <a:picLocks noChangeAspect="1" noChangeArrowheads="1"/>
          </p:cNvPicPr>
          <p:nvPr/>
        </p:nvPicPr>
        <p:blipFill>
          <a:blip r:embed="rId2" cstate="print"/>
          <a:srcRect/>
          <a:stretch>
            <a:fillRect/>
          </a:stretch>
        </p:blipFill>
        <p:spPr bwMode="auto">
          <a:xfrm>
            <a:off x="-180528" y="3857628"/>
            <a:ext cx="8324850" cy="2428892"/>
          </a:xfrm>
          <a:prstGeom prst="rect">
            <a:avLst/>
          </a:prstGeom>
          <a:noFill/>
          <a:ln w="9525">
            <a:noFill/>
            <a:miter lim="800000"/>
            <a:headEnd/>
            <a:tailEnd/>
          </a:ln>
          <a:effectLst/>
        </p:spPr>
      </p:pic>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1"/>
          </p:nvPr>
        </p:nvSpPr>
        <p:spPr>
          <a:xfrm>
            <a:off x="2555776" y="733444"/>
            <a:ext cx="5638800" cy="5410200"/>
          </a:xfrm>
        </p:spPr>
        <p:txBody>
          <a:bodyPr>
            <a:noAutofit/>
          </a:bodyPr>
          <a:lstStyle/>
          <a:p>
            <a:pPr algn="ctr">
              <a:buNone/>
            </a:pPr>
            <a:endParaRPr lang="es-MX" sz="3200" b="1" dirty="0" smtClean="0">
              <a:solidFill>
                <a:schemeClr val="tx1">
                  <a:lumMod val="65000"/>
                  <a:lumOff val="35000"/>
                </a:schemeClr>
              </a:solidFill>
              <a:latin typeface="Arial" pitchFamily="34" charset="0"/>
              <a:cs typeface="Arial" pitchFamily="34" charset="0"/>
            </a:endParaRPr>
          </a:p>
          <a:p>
            <a:pPr algn="ctr">
              <a:buNone/>
            </a:pPr>
            <a:endParaRPr lang="es-MX" sz="3200" b="1" dirty="0" smtClean="0">
              <a:solidFill>
                <a:schemeClr val="tx1">
                  <a:lumMod val="65000"/>
                  <a:lumOff val="35000"/>
                </a:schemeClr>
              </a:solidFill>
              <a:latin typeface="Arial" pitchFamily="34" charset="0"/>
              <a:cs typeface="Arial" pitchFamily="34" charset="0"/>
            </a:endParaRPr>
          </a:p>
          <a:p>
            <a:pPr algn="ctr">
              <a:buNone/>
            </a:pPr>
            <a:endParaRPr lang="es-MX" sz="3600" b="1" dirty="0" smtClean="0">
              <a:solidFill>
                <a:schemeClr val="tx1">
                  <a:lumMod val="65000"/>
                  <a:lumOff val="35000"/>
                </a:schemeClr>
              </a:solidFill>
              <a:latin typeface="Arial" pitchFamily="34" charset="0"/>
              <a:cs typeface="Arial" pitchFamily="34" charset="0"/>
            </a:endParaRPr>
          </a:p>
          <a:p>
            <a:pPr algn="ctr">
              <a:buNone/>
            </a:pPr>
            <a:r>
              <a:rPr lang="es-MX" sz="3600" b="1" dirty="0" smtClean="0">
                <a:solidFill>
                  <a:schemeClr val="tx1">
                    <a:lumMod val="65000"/>
                    <a:lumOff val="35000"/>
                  </a:schemeClr>
                </a:solidFill>
                <a:latin typeface="Arial" pitchFamily="34" charset="0"/>
                <a:cs typeface="Arial" pitchFamily="34" charset="0"/>
              </a:rPr>
              <a:t>OTRAS OBLIGACIONES DEL TITULO QUINTO DE LA LGCG</a:t>
            </a:r>
          </a:p>
          <a:p>
            <a:pPr algn="ctr">
              <a:buNone/>
            </a:pPr>
            <a:endParaRPr lang="es-MX" sz="3600" b="1" dirty="0" smtClean="0">
              <a:solidFill>
                <a:schemeClr val="tx1">
                  <a:lumMod val="65000"/>
                  <a:lumOff val="35000"/>
                </a:schemeClr>
              </a:solidFill>
              <a:latin typeface="Arial" pitchFamily="34" charset="0"/>
              <a:cs typeface="Arial" pitchFamily="34" charset="0"/>
            </a:endParaRPr>
          </a:p>
          <a:p>
            <a:pPr algn="ctr">
              <a:buNone/>
            </a:pPr>
            <a:endParaRPr lang="es-MX" sz="2800" b="1" dirty="0" smtClean="0">
              <a:solidFill>
                <a:schemeClr val="tx1">
                  <a:lumMod val="65000"/>
                  <a:lumOff val="35000"/>
                </a:schemeClr>
              </a:solidFill>
              <a:latin typeface="Arial" pitchFamily="34" charset="0"/>
              <a:cs typeface="Arial" pitchFamily="34" charset="0"/>
            </a:endParaRPr>
          </a:p>
        </p:txBody>
      </p:sp>
      <p:sp>
        <p:nvSpPr>
          <p:cNvPr id="5" name="4 Rectángulo"/>
          <p:cNvSpPr/>
          <p:nvPr/>
        </p:nvSpPr>
        <p:spPr>
          <a:xfrm>
            <a:off x="1429730" y="324129"/>
            <a:ext cx="356188" cy="461665"/>
          </a:xfrm>
          <a:prstGeom prst="rect">
            <a:avLst/>
          </a:prstGeom>
        </p:spPr>
        <p:txBody>
          <a:bodyPr wrap="none">
            <a:spAutoFit/>
          </a:bodyPr>
          <a:lstStyle/>
          <a:p>
            <a:r>
              <a:rPr lang="es-MX" sz="2400" b="1" dirty="0" smtClean="0">
                <a:solidFill>
                  <a:schemeClr val="tx1">
                    <a:lumMod val="65000"/>
                    <a:lumOff val="35000"/>
                  </a:schemeClr>
                </a:solidFill>
                <a:latin typeface="Arial" pitchFamily="34" charset="0"/>
                <a:cs typeface="Arial" pitchFamily="34" charset="0"/>
              </a:rPr>
              <a:t>3</a:t>
            </a:r>
            <a:endParaRPr lang="es-MX" sz="2400" dirty="0"/>
          </a:p>
        </p:txBody>
      </p:sp>
      <p:pic>
        <p:nvPicPr>
          <p:cNvPr id="6" name="5 Imagen" descr="Logo_5.gif"/>
          <p:cNvPicPr>
            <a:picLocks noChangeAspect="1"/>
          </p:cNvPicPr>
          <p:nvPr/>
        </p:nvPicPr>
        <p:blipFill>
          <a:blip r:embed="rId2" cstate="print"/>
          <a:stretch>
            <a:fillRect/>
          </a:stretch>
        </p:blipFill>
        <p:spPr>
          <a:xfrm>
            <a:off x="4929190" y="642918"/>
            <a:ext cx="2286016" cy="928694"/>
          </a:xfrm>
          <a:prstGeom prst="rect">
            <a:avLst/>
          </a:prstGeom>
        </p:spPr>
      </p:pic>
      <p:pic>
        <p:nvPicPr>
          <p:cNvPr id="164866" name="Picture 2" descr="C:\Users\aariasr\Pictures\images (4).jpg"/>
          <p:cNvPicPr>
            <a:picLocks noChangeAspect="1" noChangeArrowheads="1"/>
          </p:cNvPicPr>
          <p:nvPr/>
        </p:nvPicPr>
        <p:blipFill>
          <a:blip r:embed="rId3" cstate="print"/>
          <a:srcRect/>
          <a:stretch>
            <a:fillRect/>
          </a:stretch>
        </p:blipFill>
        <p:spPr bwMode="auto">
          <a:xfrm>
            <a:off x="142844" y="1285860"/>
            <a:ext cx="2556948" cy="4429156"/>
          </a:xfrm>
          <a:prstGeom prst="rect">
            <a:avLst/>
          </a:prstGeom>
          <a:noFill/>
        </p:spPr>
      </p:pic>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619672"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INFORMACIÓN RELATIVA AL EJERCICIO PRESUPUESTARIO</a:t>
            </a:r>
          </a:p>
        </p:txBody>
      </p:sp>
      <p:sp>
        <p:nvSpPr>
          <p:cNvPr id="3" name="2 Rectángulo"/>
          <p:cNvSpPr/>
          <p:nvPr/>
        </p:nvSpPr>
        <p:spPr>
          <a:xfrm>
            <a:off x="285720" y="1214422"/>
            <a:ext cx="7829258" cy="369332"/>
          </a:xfrm>
          <a:prstGeom prst="rect">
            <a:avLst/>
          </a:prstGeom>
          <a:noFill/>
        </p:spPr>
        <p:txBody>
          <a:bodyPr wrap="square" lIns="91440" tIns="45720" rIns="91440" bIns="45720">
            <a:spAutoFit/>
          </a:bodyPr>
          <a:lstStyle/>
          <a:p>
            <a:r>
              <a:rPr lang="es-MX" b="1" dirty="0" smtClean="0">
                <a:ln w="17780" cmpd="sng">
                  <a:solidFill>
                    <a:srgbClr val="0070C0"/>
                  </a:solidFill>
                  <a:prstDash val="solid"/>
                  <a:miter lim="800000"/>
                </a:ln>
                <a:solidFill>
                  <a:srgbClr val="00B0F0"/>
                </a:solidFill>
                <a:effectLst>
                  <a:outerShdw blurRad="55000" dist="50800" dir="5400000" algn="tl">
                    <a:srgbClr val="000000">
                      <a:alpha val="33000"/>
                    </a:srgbClr>
                  </a:outerShdw>
                </a:effectLst>
              </a:rPr>
              <a:t>DE LA INFORMACIÓN RELATIVA AL EJERCICIO PRESUPUESTARIO</a:t>
            </a:r>
          </a:p>
        </p:txBody>
      </p:sp>
      <p:sp>
        <p:nvSpPr>
          <p:cNvPr id="4" name="6 CuadroTexto"/>
          <p:cNvSpPr txBox="1">
            <a:spLocks noChangeArrowheads="1"/>
          </p:cNvSpPr>
          <p:nvPr/>
        </p:nvSpPr>
        <p:spPr bwMode="auto">
          <a:xfrm>
            <a:off x="323528" y="2285567"/>
            <a:ext cx="7791450" cy="3416320"/>
          </a:xfrm>
          <a:prstGeom prst="rect">
            <a:avLst/>
          </a:prstGeom>
          <a:noFill/>
          <a:ln w="9525">
            <a:noFill/>
            <a:miter lim="800000"/>
            <a:headEnd/>
            <a:tailEnd/>
          </a:ln>
        </p:spPr>
        <p:txBody>
          <a:bodyPr wrap="square">
            <a:spAutoFit/>
          </a:bodyPr>
          <a:lstStyle/>
          <a:p>
            <a:pPr marL="273050" indent="-273050" algn="just" fontAlgn="base">
              <a:lnSpc>
                <a:spcPct val="150000"/>
              </a:lnSpc>
              <a:spcBef>
                <a:spcPct val="0"/>
              </a:spcBef>
              <a:spcAft>
                <a:spcPct val="0"/>
              </a:spcAft>
              <a:buFont typeface="Wingdings" pitchFamily="2" charset="2"/>
              <a:buChar char="v"/>
              <a:tabLst>
                <a:tab pos="273050" algn="l"/>
              </a:tabLst>
            </a:pPr>
            <a:r>
              <a:rPr lang="es-MX" b="1" dirty="0" smtClean="0">
                <a:solidFill>
                  <a:prstClr val="black"/>
                </a:solidFill>
                <a:latin typeface="Arial" pitchFamily="34" charset="0"/>
                <a:cs typeface="Arial" pitchFamily="34" charset="0"/>
              </a:rPr>
              <a:t>Registrar</a:t>
            </a:r>
            <a:r>
              <a:rPr lang="es-MX" dirty="0" smtClean="0">
                <a:solidFill>
                  <a:prstClr val="black"/>
                </a:solidFill>
                <a:latin typeface="Arial" pitchFamily="34" charset="0"/>
                <a:cs typeface="Arial" pitchFamily="34" charset="0"/>
              </a:rPr>
              <a:t> </a:t>
            </a:r>
            <a:r>
              <a:rPr lang="es-MX" dirty="0">
                <a:solidFill>
                  <a:prstClr val="black"/>
                </a:solidFill>
                <a:latin typeface="Arial" pitchFamily="34" charset="0"/>
                <a:cs typeface="Arial" pitchFamily="34" charset="0"/>
              </a:rPr>
              <a:t>en los sistemas contables, </a:t>
            </a:r>
            <a:r>
              <a:rPr lang="es-MX" b="1" u="sng" dirty="0">
                <a:solidFill>
                  <a:prstClr val="black"/>
                </a:solidFill>
                <a:latin typeface="Arial" pitchFamily="34" charset="0"/>
                <a:cs typeface="Arial" pitchFamily="34" charset="0"/>
              </a:rPr>
              <a:t>los documentos justificativos y </a:t>
            </a:r>
            <a:r>
              <a:rPr lang="es-MX" b="1" u="sng" dirty="0" smtClean="0">
                <a:solidFill>
                  <a:prstClr val="black"/>
                </a:solidFill>
                <a:latin typeface="Arial" pitchFamily="34" charset="0"/>
                <a:cs typeface="Arial" pitchFamily="34" charset="0"/>
              </a:rPr>
              <a:t>comprobatorios.</a:t>
            </a:r>
          </a:p>
          <a:p>
            <a:pPr marL="273050" indent="-273050" algn="just" fontAlgn="base">
              <a:lnSpc>
                <a:spcPct val="150000"/>
              </a:lnSpc>
              <a:spcBef>
                <a:spcPct val="0"/>
              </a:spcBef>
              <a:spcAft>
                <a:spcPct val="0"/>
              </a:spcAft>
              <a:buFont typeface="Wingdings" pitchFamily="2" charset="2"/>
              <a:buChar char="v"/>
              <a:tabLst>
                <a:tab pos="273050" algn="l"/>
              </a:tabLst>
            </a:pPr>
            <a:endParaRPr lang="es-MX" b="1" u="sng" dirty="0" smtClean="0">
              <a:solidFill>
                <a:prstClr val="black"/>
              </a:solidFill>
              <a:latin typeface="Arial" pitchFamily="34" charset="0"/>
              <a:cs typeface="Arial" pitchFamily="34" charset="0"/>
            </a:endParaRPr>
          </a:p>
          <a:p>
            <a:pPr algn="just" fontAlgn="base">
              <a:lnSpc>
                <a:spcPct val="150000"/>
              </a:lnSpc>
              <a:spcBef>
                <a:spcPct val="0"/>
              </a:spcBef>
              <a:spcAft>
                <a:spcPct val="0"/>
              </a:spcAft>
            </a:pPr>
            <a:endParaRPr lang="es-MX" dirty="0" smtClean="0">
              <a:solidFill>
                <a:prstClr val="black"/>
              </a:solidFill>
              <a:latin typeface="Arial" pitchFamily="34" charset="0"/>
              <a:cs typeface="Arial" pitchFamily="34" charset="0"/>
            </a:endParaRPr>
          </a:p>
          <a:p>
            <a:pPr marL="273050" indent="-273050" algn="just" fontAlgn="base">
              <a:lnSpc>
                <a:spcPct val="150000"/>
              </a:lnSpc>
              <a:spcBef>
                <a:spcPct val="0"/>
              </a:spcBef>
              <a:spcAft>
                <a:spcPct val="0"/>
              </a:spcAft>
              <a:buFont typeface="Wingdings" pitchFamily="2" charset="2"/>
              <a:buChar char="v"/>
            </a:pPr>
            <a:r>
              <a:rPr lang="es-MX" dirty="0" smtClean="0">
                <a:solidFill>
                  <a:prstClr val="black"/>
                </a:solidFill>
                <a:latin typeface="Arial" pitchFamily="34" charset="0"/>
                <a:cs typeface="Arial" pitchFamily="34" charset="0"/>
              </a:rPr>
              <a:t>Implementar programas para realizar los </a:t>
            </a:r>
            <a:r>
              <a:rPr lang="es-MX" b="1" u="sng" dirty="0" smtClean="0">
                <a:solidFill>
                  <a:prstClr val="black"/>
                </a:solidFill>
                <a:latin typeface="Arial" pitchFamily="34" charset="0"/>
                <a:cs typeface="Arial" pitchFamily="34" charset="0"/>
              </a:rPr>
              <a:t>pagos directamente en forma electrónica</a:t>
            </a:r>
            <a:r>
              <a:rPr lang="es-MX" dirty="0" smtClean="0">
                <a:solidFill>
                  <a:prstClr val="black"/>
                </a:solidFill>
                <a:latin typeface="Arial" pitchFamily="34" charset="0"/>
                <a:cs typeface="Arial" pitchFamily="34" charset="0"/>
              </a:rPr>
              <a:t>.</a:t>
            </a:r>
            <a:endParaRPr lang="es-ES" dirty="0" smtClean="0">
              <a:solidFill>
                <a:prstClr val="black"/>
              </a:solidFill>
              <a:latin typeface="Arial" pitchFamily="34" charset="0"/>
              <a:cs typeface="Arial" pitchFamily="34" charset="0"/>
            </a:endParaRPr>
          </a:p>
          <a:p>
            <a:pPr marL="273050" indent="-273050" algn="just" fontAlgn="base">
              <a:lnSpc>
                <a:spcPct val="150000"/>
              </a:lnSpc>
              <a:spcBef>
                <a:spcPct val="0"/>
              </a:spcBef>
              <a:spcAft>
                <a:spcPct val="0"/>
              </a:spcAft>
            </a:pPr>
            <a:r>
              <a:rPr lang="es-ES" i="1" dirty="0" smtClean="0">
                <a:solidFill>
                  <a:srgbClr val="0070C0"/>
                </a:solidFill>
                <a:latin typeface="Arial" pitchFamily="34" charset="0"/>
                <a:cs typeface="Arial" pitchFamily="34" charset="0"/>
              </a:rPr>
              <a:t>	</a:t>
            </a:r>
            <a:endParaRPr lang="es-ES" i="1" u="sng" dirty="0" smtClean="0">
              <a:solidFill>
                <a:srgbClr val="0070C0"/>
              </a:solidFill>
              <a:latin typeface="Arial" pitchFamily="34" charset="0"/>
              <a:cs typeface="Arial" pitchFamily="34" charset="0"/>
            </a:endParaRPr>
          </a:p>
          <a:p>
            <a:pPr marL="273050" indent="-273050" algn="just" fontAlgn="base">
              <a:lnSpc>
                <a:spcPct val="150000"/>
              </a:lnSpc>
              <a:spcBef>
                <a:spcPct val="0"/>
              </a:spcBef>
              <a:spcAft>
                <a:spcPct val="0"/>
              </a:spcAft>
            </a:pPr>
            <a:endParaRPr lang="es-ES" i="1" u="sng" dirty="0" smtClean="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331640"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NORMAS EMITIDAS POR EL CONAC</a:t>
            </a:r>
          </a:p>
        </p:txBody>
      </p:sp>
      <p:sp>
        <p:nvSpPr>
          <p:cNvPr id="3" name="2 Rectángulo"/>
          <p:cNvSpPr/>
          <p:nvPr/>
        </p:nvSpPr>
        <p:spPr>
          <a:xfrm>
            <a:off x="2195736" y="1214422"/>
            <a:ext cx="3929090" cy="369332"/>
          </a:xfrm>
          <a:prstGeom prst="rect">
            <a:avLst/>
          </a:prstGeom>
          <a:noFill/>
        </p:spPr>
        <p:txBody>
          <a:bodyPr wrap="square" lIns="91440" tIns="45720" rIns="91440" bIns="45720">
            <a:spAutoFit/>
          </a:bodyPr>
          <a:lstStyle/>
          <a:p>
            <a:r>
              <a:rPr lang="es-MX" b="1" dirty="0" smtClean="0">
                <a:ln w="17780" cmpd="sng">
                  <a:solidFill>
                    <a:srgbClr val="0070C0"/>
                  </a:solidFill>
                  <a:prstDash val="solid"/>
                  <a:miter lim="800000"/>
                </a:ln>
                <a:solidFill>
                  <a:srgbClr val="00B0F0"/>
                </a:solidFill>
                <a:effectLst>
                  <a:outerShdw blurRad="55000" dist="50800" dir="5400000" algn="tl">
                    <a:srgbClr val="000000">
                      <a:alpha val="33000"/>
                    </a:srgbClr>
                  </a:outerShdw>
                </a:effectLst>
              </a:rPr>
              <a:t>OBLIGACIONES Y SANCIONES</a:t>
            </a:r>
          </a:p>
        </p:txBody>
      </p:sp>
      <p:sp>
        <p:nvSpPr>
          <p:cNvPr id="5" name="6 CuadroTexto"/>
          <p:cNvSpPr txBox="1">
            <a:spLocks noChangeArrowheads="1"/>
          </p:cNvSpPr>
          <p:nvPr/>
        </p:nvSpPr>
        <p:spPr bwMode="auto">
          <a:xfrm>
            <a:off x="179512" y="2714620"/>
            <a:ext cx="7791450" cy="2118529"/>
          </a:xfrm>
          <a:prstGeom prst="rect">
            <a:avLst/>
          </a:prstGeom>
          <a:noFill/>
          <a:ln w="9525">
            <a:noFill/>
            <a:miter lim="800000"/>
            <a:headEnd/>
            <a:tailEnd/>
          </a:ln>
        </p:spPr>
        <p:txBody>
          <a:bodyPr wrap="square">
            <a:spAutoFit/>
          </a:bodyPr>
          <a:lstStyle/>
          <a:p>
            <a:pPr algn="just" fontAlgn="base">
              <a:lnSpc>
                <a:spcPct val="150000"/>
              </a:lnSpc>
              <a:spcBef>
                <a:spcPct val="0"/>
              </a:spcBef>
              <a:spcAft>
                <a:spcPct val="0"/>
              </a:spcAft>
            </a:pPr>
            <a:r>
              <a:rPr lang="es-MX" dirty="0" smtClean="0">
                <a:solidFill>
                  <a:prstClr val="black"/>
                </a:solidFill>
                <a:latin typeface="Arial" pitchFamily="34" charset="0"/>
                <a:cs typeface="Arial" pitchFamily="34" charset="0"/>
              </a:rPr>
              <a:t>Las responsabilidades administrativas se fincarán, a quienes directamente hayan ejecutado los actos o incurran en las omisiones que las originaron y, subsidiariamente, a los que, por la naturaleza de sus funciones, hayan omitido la revisión o autorizado tales actos por causas que impliquen dolo, culpa, mala fe o negligencia por parte de los mismos.</a:t>
            </a:r>
            <a:endParaRPr lang="es-MX" dirty="0">
              <a:solidFill>
                <a:prstClr val="black"/>
              </a:solidFill>
              <a:latin typeface="Arial" pitchFamily="34" charset="0"/>
              <a:cs typeface="Arial" pitchFamily="34" charset="0"/>
            </a:endParaRPr>
          </a:p>
        </p:txBody>
      </p:sp>
      <p:sp>
        <p:nvSpPr>
          <p:cNvPr id="6" name="1 Rectángulo"/>
          <p:cNvSpPr>
            <a:spLocks noChangeArrowheads="1"/>
          </p:cNvSpPr>
          <p:nvPr/>
        </p:nvSpPr>
        <p:spPr bwMode="auto">
          <a:xfrm>
            <a:off x="3059832" y="1895765"/>
            <a:ext cx="1713931" cy="461665"/>
          </a:xfrm>
          <a:prstGeom prst="rect">
            <a:avLst/>
          </a:prstGeom>
          <a:noFill/>
          <a:ln w="9525">
            <a:noFill/>
            <a:miter lim="800000"/>
            <a:headEnd/>
            <a:tailEnd/>
          </a:ln>
        </p:spPr>
        <p:txBody>
          <a:bodyPr wrap="none">
            <a:spAutoFit/>
          </a:bodyPr>
          <a:lstStyle/>
          <a:p>
            <a:r>
              <a:rPr lang="es-MX" sz="2400" b="1" dirty="0">
                <a:latin typeface="Cambria" pitchFamily="18" charset="0"/>
              </a:rPr>
              <a:t>Artículo</a:t>
            </a:r>
            <a:r>
              <a:rPr lang="es-MX" sz="2400" b="1" dirty="0">
                <a:latin typeface="Calibri" pitchFamily="34" charset="0"/>
              </a:rPr>
              <a:t> </a:t>
            </a:r>
            <a:r>
              <a:rPr lang="es-MX" sz="2400" b="1" dirty="0" smtClean="0">
                <a:latin typeface="Calibri" pitchFamily="34" charset="0"/>
              </a:rPr>
              <a:t>84</a:t>
            </a:r>
            <a:endParaRPr lang="es-MX" sz="2400" dirty="0">
              <a:latin typeface="Calibri" pitchFamily="34" charset="0"/>
            </a:endParaRPr>
          </a:p>
        </p:txBody>
      </p:sp>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928794"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NORMAS EMITIDAS POR EL CONAC</a:t>
            </a:r>
          </a:p>
        </p:txBody>
      </p:sp>
      <p:sp>
        <p:nvSpPr>
          <p:cNvPr id="3" name="2 Rectángulo"/>
          <p:cNvSpPr/>
          <p:nvPr/>
        </p:nvSpPr>
        <p:spPr>
          <a:xfrm>
            <a:off x="2571736" y="1214422"/>
            <a:ext cx="3929090" cy="369332"/>
          </a:xfrm>
          <a:prstGeom prst="rect">
            <a:avLst/>
          </a:prstGeom>
          <a:noFill/>
        </p:spPr>
        <p:txBody>
          <a:bodyPr wrap="square" lIns="91440" tIns="45720" rIns="91440" bIns="45720">
            <a:spAutoFit/>
          </a:bodyPr>
          <a:lstStyle/>
          <a:p>
            <a:r>
              <a:rPr lang="es-MX" b="1" dirty="0" smtClean="0">
                <a:ln w="17780" cmpd="sng">
                  <a:solidFill>
                    <a:srgbClr val="0070C0"/>
                  </a:solidFill>
                  <a:prstDash val="solid"/>
                  <a:miter lim="800000"/>
                </a:ln>
                <a:solidFill>
                  <a:srgbClr val="00B0F0"/>
                </a:solidFill>
                <a:effectLst>
                  <a:outerShdw blurRad="55000" dist="50800" dir="5400000" algn="tl">
                    <a:srgbClr val="000000">
                      <a:alpha val="33000"/>
                    </a:srgbClr>
                  </a:outerShdw>
                </a:effectLst>
              </a:rPr>
              <a:t>OBLIGACIONES Y SANCIONES</a:t>
            </a:r>
          </a:p>
        </p:txBody>
      </p:sp>
      <p:sp>
        <p:nvSpPr>
          <p:cNvPr id="7" name="6 CuadroTexto"/>
          <p:cNvSpPr txBox="1">
            <a:spLocks noChangeArrowheads="1"/>
          </p:cNvSpPr>
          <p:nvPr/>
        </p:nvSpPr>
        <p:spPr bwMode="auto">
          <a:xfrm>
            <a:off x="164926" y="2299791"/>
            <a:ext cx="7791450" cy="3323987"/>
          </a:xfrm>
          <a:prstGeom prst="rect">
            <a:avLst/>
          </a:prstGeom>
          <a:noFill/>
          <a:ln w="9525">
            <a:noFill/>
            <a:miter lim="800000"/>
            <a:headEnd/>
            <a:tailEnd/>
          </a:ln>
        </p:spPr>
        <p:txBody>
          <a:bodyPr wrap="square">
            <a:spAutoFit/>
          </a:bodyPr>
          <a:lstStyle/>
          <a:p>
            <a:pPr algn="just" fontAlgn="base">
              <a:lnSpc>
                <a:spcPct val="150000"/>
              </a:lnSpc>
              <a:spcBef>
                <a:spcPct val="0"/>
              </a:spcBef>
              <a:spcAft>
                <a:spcPct val="0"/>
              </a:spcAft>
            </a:pPr>
            <a:r>
              <a:rPr lang="es-ES" sz="2000" dirty="0" smtClean="0">
                <a:solidFill>
                  <a:srgbClr val="C00000"/>
                </a:solidFill>
                <a:latin typeface="Arial" pitchFamily="34" charset="0"/>
                <a:cs typeface="Arial" pitchFamily="34" charset="0"/>
              </a:rPr>
              <a:t>Se sancionará administrativamente </a:t>
            </a:r>
            <a:r>
              <a:rPr lang="es-ES" sz="2000" b="1" u="sng" dirty="0" smtClean="0">
                <a:solidFill>
                  <a:srgbClr val="00B0F0"/>
                </a:solidFill>
                <a:latin typeface="Arial" pitchFamily="34" charset="0"/>
                <a:cs typeface="Arial" pitchFamily="34" charset="0"/>
              </a:rPr>
              <a:t>en los términos de la legislación en materia de responsabilidades administrativas aplicables </a:t>
            </a:r>
            <a:r>
              <a:rPr lang="es-ES" sz="2000" dirty="0" smtClean="0">
                <a:solidFill>
                  <a:prstClr val="black"/>
                </a:solidFill>
                <a:latin typeface="Arial" pitchFamily="34" charset="0"/>
                <a:cs typeface="Arial" pitchFamily="34" charset="0"/>
              </a:rPr>
              <a:t>en cualquiera de los siguientes supuestos:</a:t>
            </a:r>
          </a:p>
          <a:p>
            <a:pPr algn="just" fontAlgn="base">
              <a:lnSpc>
                <a:spcPct val="150000"/>
              </a:lnSpc>
              <a:spcBef>
                <a:spcPct val="0"/>
              </a:spcBef>
              <a:spcAft>
                <a:spcPct val="0"/>
              </a:spcAft>
            </a:pPr>
            <a:endParaRPr lang="es-ES_tradnl" sz="2000" dirty="0" smtClean="0">
              <a:solidFill>
                <a:prstClr val="black"/>
              </a:solidFill>
              <a:latin typeface="Arial" pitchFamily="34" charset="0"/>
              <a:cs typeface="Arial" pitchFamily="34" charset="0"/>
            </a:endParaRPr>
          </a:p>
          <a:p>
            <a:pPr algn="just" fontAlgn="base">
              <a:lnSpc>
                <a:spcPct val="150000"/>
              </a:lnSpc>
              <a:spcBef>
                <a:spcPct val="0"/>
              </a:spcBef>
              <a:spcAft>
                <a:spcPct val="0"/>
              </a:spcAft>
            </a:pPr>
            <a:r>
              <a:rPr lang="es-ES" sz="2000" dirty="0" smtClean="0">
                <a:solidFill>
                  <a:prstClr val="black"/>
                </a:solidFill>
                <a:latin typeface="Arial" pitchFamily="34" charset="0"/>
                <a:cs typeface="Arial" pitchFamily="34" charset="0"/>
              </a:rPr>
              <a:t>I. Cuando </a:t>
            </a:r>
            <a:r>
              <a:rPr lang="es-ES" sz="2000" b="1" dirty="0" smtClean="0">
                <a:solidFill>
                  <a:srgbClr val="00B0F0"/>
                </a:solidFill>
                <a:latin typeface="Arial" pitchFamily="34" charset="0"/>
                <a:cs typeface="Arial" pitchFamily="34" charset="0"/>
              </a:rPr>
              <a:t>omitan</a:t>
            </a:r>
            <a:r>
              <a:rPr lang="es-ES" sz="2000" dirty="0" smtClean="0">
                <a:solidFill>
                  <a:prstClr val="black"/>
                </a:solidFill>
                <a:latin typeface="Arial" pitchFamily="34" charset="0"/>
                <a:cs typeface="Arial" pitchFamily="34" charset="0"/>
              </a:rPr>
              <a:t> realizar los registros de la contabilidad de los entes públicos, así como la </a:t>
            </a:r>
            <a:r>
              <a:rPr lang="es-ES" sz="2000" b="1" dirty="0" smtClean="0">
                <a:solidFill>
                  <a:srgbClr val="00B0F0"/>
                </a:solidFill>
                <a:latin typeface="Arial" pitchFamily="34" charset="0"/>
                <a:cs typeface="Arial" pitchFamily="34" charset="0"/>
              </a:rPr>
              <a:t>difusión de la información financiera </a:t>
            </a:r>
            <a:r>
              <a:rPr lang="es-ES" sz="2000" dirty="0" smtClean="0">
                <a:solidFill>
                  <a:prstClr val="black"/>
                </a:solidFill>
                <a:latin typeface="Arial" pitchFamily="34" charset="0"/>
                <a:cs typeface="Arial" pitchFamily="34" charset="0"/>
              </a:rPr>
              <a:t>en los términos a que se refiere la presente Ley;</a:t>
            </a:r>
            <a:endParaRPr lang="es-ES_tradnl" sz="2000" dirty="0">
              <a:solidFill>
                <a:prstClr val="black"/>
              </a:solidFill>
              <a:latin typeface="Arial" pitchFamily="34" charset="0"/>
              <a:cs typeface="Arial" pitchFamily="34" charset="0"/>
            </a:endParaRPr>
          </a:p>
        </p:txBody>
      </p:sp>
      <p:sp>
        <p:nvSpPr>
          <p:cNvPr id="9" name="1 Rectángulo"/>
          <p:cNvSpPr>
            <a:spLocks noChangeArrowheads="1"/>
          </p:cNvSpPr>
          <p:nvPr/>
        </p:nvSpPr>
        <p:spPr bwMode="auto">
          <a:xfrm>
            <a:off x="3557541" y="1785926"/>
            <a:ext cx="1713931" cy="461665"/>
          </a:xfrm>
          <a:prstGeom prst="rect">
            <a:avLst/>
          </a:prstGeom>
          <a:noFill/>
          <a:ln w="9525">
            <a:noFill/>
            <a:miter lim="800000"/>
            <a:headEnd/>
            <a:tailEnd/>
          </a:ln>
        </p:spPr>
        <p:txBody>
          <a:bodyPr wrap="none">
            <a:spAutoFit/>
          </a:bodyPr>
          <a:lstStyle/>
          <a:p>
            <a:r>
              <a:rPr lang="es-MX" sz="2400" b="1" dirty="0">
                <a:latin typeface="Cambria" pitchFamily="18" charset="0"/>
              </a:rPr>
              <a:t>Artículo</a:t>
            </a:r>
            <a:r>
              <a:rPr lang="es-MX" sz="2400" b="1" dirty="0">
                <a:latin typeface="Calibri" pitchFamily="34" charset="0"/>
              </a:rPr>
              <a:t> </a:t>
            </a:r>
            <a:r>
              <a:rPr lang="es-MX" sz="2400" b="1" dirty="0" smtClean="0">
                <a:latin typeface="Calibri" pitchFamily="34" charset="0"/>
              </a:rPr>
              <a:t>85</a:t>
            </a:r>
            <a:endParaRPr lang="es-MX" sz="2400" dirty="0">
              <a:latin typeface="Calibri" pitchFamily="34" charset="0"/>
            </a:endParaRPr>
          </a:p>
        </p:txBody>
      </p:sp>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475656"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NORMAS EMITIDAS POR EL CONAC</a:t>
            </a:r>
          </a:p>
        </p:txBody>
      </p:sp>
      <p:sp>
        <p:nvSpPr>
          <p:cNvPr id="3" name="2 Rectángulo"/>
          <p:cNvSpPr/>
          <p:nvPr/>
        </p:nvSpPr>
        <p:spPr>
          <a:xfrm>
            <a:off x="2339752" y="1214422"/>
            <a:ext cx="3929090" cy="369332"/>
          </a:xfrm>
          <a:prstGeom prst="rect">
            <a:avLst/>
          </a:prstGeom>
          <a:noFill/>
        </p:spPr>
        <p:txBody>
          <a:bodyPr wrap="square" lIns="91440" tIns="45720" rIns="91440" bIns="45720">
            <a:spAutoFit/>
          </a:bodyPr>
          <a:lstStyle/>
          <a:p>
            <a:r>
              <a:rPr lang="es-MX" b="1" dirty="0" smtClean="0">
                <a:ln w="17780" cmpd="sng">
                  <a:solidFill>
                    <a:srgbClr val="0070C0"/>
                  </a:solidFill>
                  <a:prstDash val="solid"/>
                  <a:miter lim="800000"/>
                </a:ln>
                <a:solidFill>
                  <a:srgbClr val="00B0F0"/>
                </a:solidFill>
                <a:effectLst>
                  <a:outerShdw blurRad="55000" dist="50800" dir="5400000" algn="tl">
                    <a:srgbClr val="000000">
                      <a:alpha val="33000"/>
                    </a:srgbClr>
                  </a:outerShdw>
                </a:effectLst>
              </a:rPr>
              <a:t>OBLIGACIONES Y SANCIONES</a:t>
            </a:r>
          </a:p>
        </p:txBody>
      </p:sp>
      <p:sp>
        <p:nvSpPr>
          <p:cNvPr id="7" name="6 CuadroTexto"/>
          <p:cNvSpPr txBox="1">
            <a:spLocks noChangeArrowheads="1"/>
          </p:cNvSpPr>
          <p:nvPr/>
        </p:nvSpPr>
        <p:spPr bwMode="auto">
          <a:xfrm>
            <a:off x="380950" y="2003873"/>
            <a:ext cx="7791450" cy="3416320"/>
          </a:xfrm>
          <a:prstGeom prst="rect">
            <a:avLst/>
          </a:prstGeom>
          <a:noFill/>
          <a:ln w="9525">
            <a:noFill/>
            <a:miter lim="800000"/>
            <a:headEnd/>
            <a:tailEnd/>
          </a:ln>
        </p:spPr>
        <p:txBody>
          <a:bodyPr wrap="square">
            <a:spAutoFit/>
          </a:bodyPr>
          <a:lstStyle/>
          <a:p>
            <a:pPr fontAlgn="base">
              <a:lnSpc>
                <a:spcPct val="150000"/>
              </a:lnSpc>
              <a:spcBef>
                <a:spcPct val="0"/>
              </a:spcBef>
              <a:spcAft>
                <a:spcPct val="0"/>
              </a:spcAft>
              <a:defRPr/>
            </a:pPr>
            <a:r>
              <a:rPr lang="es-ES" sz="2000" b="1" dirty="0" smtClean="0">
                <a:solidFill>
                  <a:prstClr val="black"/>
                </a:solidFill>
                <a:latin typeface="Arial" pitchFamily="34" charset="0"/>
                <a:cs typeface="Arial" pitchFamily="34" charset="0"/>
              </a:rPr>
              <a:t>….</a:t>
            </a:r>
          </a:p>
          <a:p>
            <a:pPr marL="400050" indent="-400050" fontAlgn="base">
              <a:lnSpc>
                <a:spcPct val="150000"/>
              </a:lnSpc>
              <a:spcBef>
                <a:spcPct val="0"/>
              </a:spcBef>
              <a:spcAft>
                <a:spcPct val="0"/>
              </a:spcAft>
              <a:defRPr/>
            </a:pPr>
            <a:r>
              <a:rPr lang="es-ES" sz="2000" b="1" u="sng" dirty="0" smtClean="0">
                <a:solidFill>
                  <a:srgbClr val="0000CC"/>
                </a:solidFill>
                <a:latin typeface="Arial" pitchFamily="34" charset="0"/>
                <a:cs typeface="Arial" pitchFamily="34" charset="0"/>
              </a:rPr>
              <a:t>II. </a:t>
            </a:r>
            <a:r>
              <a:rPr lang="es-ES" sz="2000" b="1" u="sng" dirty="0" smtClean="0">
                <a:solidFill>
                  <a:srgbClr val="C00000"/>
                </a:solidFill>
                <a:latin typeface="Arial" pitchFamily="34" charset="0"/>
                <a:cs typeface="Arial" pitchFamily="34" charset="0"/>
              </a:rPr>
              <a:t>Cuando de manera </a:t>
            </a:r>
            <a:r>
              <a:rPr lang="es-ES" sz="2400" b="1" u="sng" dirty="0" smtClean="0">
                <a:solidFill>
                  <a:srgbClr val="C00000"/>
                </a:solidFill>
                <a:latin typeface="Arial" pitchFamily="34" charset="0"/>
                <a:cs typeface="Arial" pitchFamily="34" charset="0"/>
              </a:rPr>
              <a:t>dolosa</a:t>
            </a:r>
            <a:r>
              <a:rPr lang="es-ES" sz="2000" b="1" u="sng" dirty="0" smtClean="0">
                <a:solidFill>
                  <a:srgbClr val="C00000"/>
                </a:solidFill>
                <a:latin typeface="Arial" pitchFamily="34" charset="0"/>
                <a:cs typeface="Arial" pitchFamily="34" charset="0"/>
              </a:rPr>
              <a:t>:</a:t>
            </a:r>
          </a:p>
          <a:p>
            <a:pPr marL="400050" indent="-400050" fontAlgn="base">
              <a:lnSpc>
                <a:spcPct val="150000"/>
              </a:lnSpc>
              <a:spcBef>
                <a:spcPct val="0"/>
              </a:spcBef>
              <a:spcAft>
                <a:spcPct val="0"/>
              </a:spcAft>
              <a:buFontTx/>
              <a:buAutoNum type="romanUcPeriod"/>
              <a:defRPr/>
            </a:pPr>
            <a:endParaRPr lang="es-ES_tradnl" sz="2000" dirty="0" smtClean="0">
              <a:solidFill>
                <a:prstClr val="black"/>
              </a:solidFill>
              <a:latin typeface="Arial" pitchFamily="34" charset="0"/>
              <a:cs typeface="Arial" pitchFamily="34" charset="0"/>
            </a:endParaRPr>
          </a:p>
          <a:p>
            <a:pPr marL="342900" indent="-342900" fontAlgn="base">
              <a:lnSpc>
                <a:spcPct val="150000"/>
              </a:lnSpc>
              <a:spcBef>
                <a:spcPct val="0"/>
              </a:spcBef>
              <a:spcAft>
                <a:spcPct val="0"/>
              </a:spcAft>
              <a:buFontTx/>
              <a:buAutoNum type="alphaLcParenR"/>
              <a:defRPr/>
            </a:pPr>
            <a:r>
              <a:rPr lang="es-ES" sz="2000" b="1" dirty="0" smtClean="0">
                <a:solidFill>
                  <a:srgbClr val="00B0F0"/>
                </a:solidFill>
                <a:latin typeface="Arial" pitchFamily="34" charset="0"/>
                <a:cs typeface="Arial" pitchFamily="34" charset="0"/>
              </a:rPr>
              <a:t>Omitan o alteren los documentos o registros </a:t>
            </a:r>
            <a:r>
              <a:rPr lang="es-ES" sz="2000" dirty="0" smtClean="0">
                <a:latin typeface="Arial" pitchFamily="34" charset="0"/>
                <a:cs typeface="Arial" pitchFamily="34" charset="0"/>
              </a:rPr>
              <a:t>que integran la contabilidad.</a:t>
            </a:r>
            <a:endParaRPr lang="es-ES_tradnl" sz="2000" dirty="0" smtClean="0">
              <a:solidFill>
                <a:prstClr val="black"/>
              </a:solidFill>
              <a:latin typeface="Arial" pitchFamily="34" charset="0"/>
              <a:cs typeface="Arial" pitchFamily="34" charset="0"/>
            </a:endParaRPr>
          </a:p>
          <a:p>
            <a:pPr fontAlgn="base">
              <a:lnSpc>
                <a:spcPct val="150000"/>
              </a:lnSpc>
              <a:spcBef>
                <a:spcPct val="0"/>
              </a:spcBef>
              <a:spcAft>
                <a:spcPct val="0"/>
              </a:spcAft>
              <a:defRPr/>
            </a:pPr>
            <a:r>
              <a:rPr lang="es-ES" sz="2000" dirty="0" smtClean="0">
                <a:solidFill>
                  <a:prstClr val="black"/>
                </a:solidFill>
                <a:latin typeface="Arial" pitchFamily="34" charset="0"/>
                <a:cs typeface="Arial" pitchFamily="34" charset="0"/>
              </a:rPr>
              <a:t>b)  </a:t>
            </a:r>
            <a:r>
              <a:rPr lang="es-ES" sz="2000" b="1" dirty="0" smtClean="0">
                <a:solidFill>
                  <a:srgbClr val="00B0F0"/>
                </a:solidFill>
                <a:latin typeface="Arial" pitchFamily="34" charset="0"/>
                <a:cs typeface="Arial" pitchFamily="34" charset="0"/>
              </a:rPr>
              <a:t>Incumplan</a:t>
            </a:r>
            <a:r>
              <a:rPr lang="es-ES" sz="2000" dirty="0" smtClean="0">
                <a:solidFill>
                  <a:srgbClr val="00B0F0"/>
                </a:solidFill>
                <a:latin typeface="Arial" pitchFamily="34" charset="0"/>
                <a:cs typeface="Arial" pitchFamily="34" charset="0"/>
              </a:rPr>
              <a:t> </a:t>
            </a:r>
            <a:r>
              <a:rPr lang="es-ES" sz="2000" dirty="0" smtClean="0">
                <a:solidFill>
                  <a:prstClr val="black"/>
                </a:solidFill>
                <a:latin typeface="Arial" pitchFamily="34" charset="0"/>
                <a:cs typeface="Arial" pitchFamily="34" charset="0"/>
              </a:rPr>
              <a:t>con la obligación de </a:t>
            </a:r>
            <a:r>
              <a:rPr lang="es-ES" sz="2000" b="1" dirty="0" smtClean="0">
                <a:solidFill>
                  <a:srgbClr val="00B0F0"/>
                </a:solidFill>
                <a:latin typeface="Arial" pitchFamily="34" charset="0"/>
                <a:cs typeface="Arial" pitchFamily="34" charset="0"/>
              </a:rPr>
              <a:t>difundir la información </a:t>
            </a:r>
            <a:r>
              <a:rPr lang="es-ES" sz="2000" dirty="0" smtClean="0">
                <a:solidFill>
                  <a:prstClr val="black"/>
                </a:solidFill>
                <a:latin typeface="Arial" pitchFamily="34" charset="0"/>
                <a:cs typeface="Arial" pitchFamily="34" charset="0"/>
              </a:rPr>
              <a:t>financiera</a:t>
            </a:r>
            <a:endParaRPr lang="es-ES_tradnl" sz="2000" dirty="0">
              <a:solidFill>
                <a:prstClr val="black"/>
              </a:solidFill>
              <a:latin typeface="Arial" pitchFamily="34" charset="0"/>
              <a:cs typeface="Arial" pitchFamily="34" charset="0"/>
            </a:endParaRPr>
          </a:p>
        </p:txBody>
      </p:sp>
      <p:sp>
        <p:nvSpPr>
          <p:cNvPr id="9" name="1 Rectángulo"/>
          <p:cNvSpPr>
            <a:spLocks noChangeArrowheads="1"/>
          </p:cNvSpPr>
          <p:nvPr/>
        </p:nvSpPr>
        <p:spPr bwMode="auto">
          <a:xfrm>
            <a:off x="3203848" y="1685084"/>
            <a:ext cx="1713931" cy="461665"/>
          </a:xfrm>
          <a:prstGeom prst="rect">
            <a:avLst/>
          </a:prstGeom>
          <a:noFill/>
          <a:ln w="9525">
            <a:noFill/>
            <a:miter lim="800000"/>
            <a:headEnd/>
            <a:tailEnd/>
          </a:ln>
        </p:spPr>
        <p:txBody>
          <a:bodyPr wrap="none">
            <a:spAutoFit/>
          </a:bodyPr>
          <a:lstStyle/>
          <a:p>
            <a:r>
              <a:rPr lang="es-MX" sz="2400" b="1" dirty="0">
                <a:latin typeface="Cambria" pitchFamily="18" charset="0"/>
              </a:rPr>
              <a:t>Artículo</a:t>
            </a:r>
            <a:r>
              <a:rPr lang="es-MX" sz="2400" b="1" dirty="0">
                <a:latin typeface="Calibri" pitchFamily="34" charset="0"/>
              </a:rPr>
              <a:t> </a:t>
            </a:r>
            <a:r>
              <a:rPr lang="es-MX" sz="2400" b="1" dirty="0" smtClean="0">
                <a:latin typeface="Calibri" pitchFamily="34" charset="0"/>
              </a:rPr>
              <a:t>85</a:t>
            </a:r>
            <a:endParaRPr lang="es-MX" sz="2400" dirty="0">
              <a:latin typeface="Calibri" pitchFamily="34" charset="0"/>
            </a:endParaRPr>
          </a:p>
        </p:txBody>
      </p:sp>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475656" y="285728"/>
            <a:ext cx="542928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57200" indent="-457200" algn="ctr">
              <a:buNone/>
            </a:pPr>
            <a:r>
              <a:rPr lang="es-MX" sz="2000" b="1" dirty="0" smtClean="0">
                <a:solidFill>
                  <a:schemeClr val="tx1">
                    <a:lumMod val="65000"/>
                    <a:lumOff val="35000"/>
                  </a:schemeClr>
                </a:solidFill>
                <a:latin typeface="Arial" pitchFamily="34" charset="0"/>
                <a:cs typeface="Arial" pitchFamily="34" charset="0"/>
              </a:rPr>
              <a:t>NORMAS EMITIDAS POR EL CONAC</a:t>
            </a:r>
          </a:p>
        </p:txBody>
      </p:sp>
      <p:sp>
        <p:nvSpPr>
          <p:cNvPr id="3" name="2 Rectángulo"/>
          <p:cNvSpPr/>
          <p:nvPr/>
        </p:nvSpPr>
        <p:spPr>
          <a:xfrm>
            <a:off x="2571736" y="1214422"/>
            <a:ext cx="3929090" cy="369332"/>
          </a:xfrm>
          <a:prstGeom prst="rect">
            <a:avLst/>
          </a:prstGeom>
          <a:noFill/>
        </p:spPr>
        <p:txBody>
          <a:bodyPr wrap="square" lIns="91440" tIns="45720" rIns="91440" bIns="45720">
            <a:spAutoFit/>
          </a:bodyPr>
          <a:lstStyle/>
          <a:p>
            <a:r>
              <a:rPr lang="es-MX" b="1" dirty="0" smtClean="0">
                <a:ln w="17780" cmpd="sng">
                  <a:solidFill>
                    <a:srgbClr val="0070C0"/>
                  </a:solidFill>
                  <a:prstDash val="solid"/>
                  <a:miter lim="800000"/>
                </a:ln>
                <a:solidFill>
                  <a:srgbClr val="00B0F0"/>
                </a:solidFill>
                <a:effectLst>
                  <a:outerShdw blurRad="55000" dist="50800" dir="5400000" algn="tl">
                    <a:srgbClr val="000000">
                      <a:alpha val="33000"/>
                    </a:srgbClr>
                  </a:outerShdw>
                </a:effectLst>
              </a:rPr>
              <a:t>OBLIGACIONES Y SANCIONES</a:t>
            </a:r>
          </a:p>
        </p:txBody>
      </p:sp>
      <p:sp>
        <p:nvSpPr>
          <p:cNvPr id="7" name="6 CuadroTexto"/>
          <p:cNvSpPr txBox="1">
            <a:spLocks noChangeArrowheads="1"/>
          </p:cNvSpPr>
          <p:nvPr/>
        </p:nvSpPr>
        <p:spPr bwMode="auto">
          <a:xfrm>
            <a:off x="179512" y="2156915"/>
            <a:ext cx="7791450" cy="4708981"/>
          </a:xfrm>
          <a:prstGeom prst="rect">
            <a:avLst/>
          </a:prstGeom>
          <a:noFill/>
          <a:ln w="9525">
            <a:noFill/>
            <a:miter lim="800000"/>
            <a:headEnd/>
            <a:tailEnd/>
          </a:ln>
        </p:spPr>
        <p:txBody>
          <a:bodyPr wrap="square">
            <a:spAutoFit/>
          </a:bodyPr>
          <a:lstStyle/>
          <a:p>
            <a:pPr algn="just" fontAlgn="base">
              <a:lnSpc>
                <a:spcPct val="150000"/>
              </a:lnSpc>
              <a:spcBef>
                <a:spcPct val="0"/>
              </a:spcBef>
              <a:spcAft>
                <a:spcPct val="0"/>
              </a:spcAft>
              <a:defRPr/>
            </a:pPr>
            <a:r>
              <a:rPr lang="es-ES" sz="2000" dirty="0" smtClean="0">
                <a:solidFill>
                  <a:srgbClr val="F79646">
                    <a:lumMod val="50000"/>
                  </a:srgbClr>
                </a:solidFill>
                <a:latin typeface="Arial" pitchFamily="34" charset="0"/>
                <a:cs typeface="Arial" pitchFamily="34" charset="0"/>
              </a:rPr>
              <a:t>Se impondrá </a:t>
            </a:r>
            <a:r>
              <a:rPr lang="es-ES" sz="2000" b="1" u="sng" dirty="0" smtClean="0">
                <a:solidFill>
                  <a:srgbClr val="C00000"/>
                </a:solidFill>
                <a:latin typeface="Arial" pitchFamily="34" charset="0"/>
                <a:cs typeface="Arial" pitchFamily="34" charset="0"/>
              </a:rPr>
              <a:t>una pena de </a:t>
            </a:r>
            <a:r>
              <a:rPr lang="es-ES" sz="2000" b="1" u="sng" dirty="0" smtClean="0">
                <a:solidFill>
                  <a:srgbClr val="0070C0"/>
                </a:solidFill>
                <a:latin typeface="Arial" pitchFamily="34" charset="0"/>
                <a:cs typeface="Arial" pitchFamily="34" charset="0"/>
              </a:rPr>
              <a:t>dos a siete </a:t>
            </a:r>
            <a:r>
              <a:rPr lang="es-ES" sz="2000" b="1" u="sng" dirty="0" smtClean="0">
                <a:solidFill>
                  <a:srgbClr val="7030A0"/>
                </a:solidFill>
                <a:latin typeface="Arial" pitchFamily="34" charset="0"/>
                <a:cs typeface="Arial" pitchFamily="34" charset="0"/>
              </a:rPr>
              <a:t>años de prisión</a:t>
            </a:r>
            <a:r>
              <a:rPr lang="es-ES" sz="2000" dirty="0" smtClean="0">
                <a:solidFill>
                  <a:srgbClr val="7030A0"/>
                </a:solidFill>
                <a:latin typeface="Arial" pitchFamily="34" charset="0"/>
                <a:cs typeface="Arial" pitchFamily="34" charset="0"/>
              </a:rPr>
              <a:t>, </a:t>
            </a:r>
            <a:r>
              <a:rPr lang="es-ES" sz="2000" b="1" dirty="0" smtClean="0">
                <a:solidFill>
                  <a:srgbClr val="C00000"/>
                </a:solidFill>
                <a:latin typeface="Arial" pitchFamily="34" charset="0"/>
                <a:cs typeface="Arial" pitchFamily="34" charset="0"/>
              </a:rPr>
              <a:t>y multa </a:t>
            </a:r>
            <a:r>
              <a:rPr lang="es-ES" sz="2000" b="1" u="sng" dirty="0" smtClean="0">
                <a:solidFill>
                  <a:srgbClr val="0070C0"/>
                </a:solidFill>
                <a:latin typeface="Arial" pitchFamily="34" charset="0"/>
                <a:cs typeface="Arial" pitchFamily="34" charset="0"/>
              </a:rPr>
              <a:t>de mil a quinientos mil</a:t>
            </a:r>
            <a:r>
              <a:rPr lang="es-ES" sz="2000" b="1" dirty="0" smtClean="0">
                <a:solidFill>
                  <a:srgbClr val="0070C0"/>
                </a:solidFill>
                <a:latin typeface="Arial" pitchFamily="34" charset="0"/>
                <a:cs typeface="Arial" pitchFamily="34" charset="0"/>
              </a:rPr>
              <a:t> </a:t>
            </a:r>
            <a:r>
              <a:rPr lang="es-ES" sz="2000" b="1" dirty="0" smtClean="0">
                <a:solidFill>
                  <a:srgbClr val="0000CC"/>
                </a:solidFill>
                <a:latin typeface="Arial" pitchFamily="34" charset="0"/>
                <a:cs typeface="Arial" pitchFamily="34" charset="0"/>
              </a:rPr>
              <a:t>días de salario mínimo </a:t>
            </a:r>
            <a:r>
              <a:rPr lang="es-ES" sz="2000" dirty="0" smtClean="0">
                <a:solidFill>
                  <a:srgbClr val="F79646">
                    <a:lumMod val="50000"/>
                  </a:srgbClr>
                </a:solidFill>
                <a:latin typeface="Arial" pitchFamily="34" charset="0"/>
                <a:cs typeface="Arial" pitchFamily="34" charset="0"/>
              </a:rPr>
              <a:t>general vigente en el Distrito Federal, a quien causando un daño a la hacienda pública o al patrimonio del ente público correspondiente, incurra en las </a:t>
            </a:r>
            <a:r>
              <a:rPr lang="es-ES" sz="2000" b="1" u="sng" dirty="0" smtClean="0">
                <a:solidFill>
                  <a:srgbClr val="0000CC"/>
                </a:solidFill>
                <a:latin typeface="Arial" pitchFamily="34" charset="0"/>
                <a:cs typeface="Arial" pitchFamily="34" charset="0"/>
              </a:rPr>
              <a:t>conductas previstas en las fracciones </a:t>
            </a:r>
            <a:r>
              <a:rPr lang="es-ES" sz="2000" b="1" u="sng" dirty="0" smtClean="0">
                <a:solidFill>
                  <a:srgbClr val="C00000"/>
                </a:solidFill>
                <a:latin typeface="Arial" pitchFamily="34" charset="0"/>
                <a:cs typeface="Arial" pitchFamily="34" charset="0"/>
              </a:rPr>
              <a:t>II y IV </a:t>
            </a:r>
            <a:r>
              <a:rPr lang="es-ES" sz="2000" b="1" u="sng" dirty="0" smtClean="0">
                <a:solidFill>
                  <a:srgbClr val="0000CC"/>
                </a:solidFill>
                <a:latin typeface="Arial" pitchFamily="34" charset="0"/>
                <a:cs typeface="Arial" pitchFamily="34" charset="0"/>
              </a:rPr>
              <a:t>del artículo </a:t>
            </a:r>
            <a:r>
              <a:rPr lang="es-ES" sz="2000" b="1" u="sng" dirty="0" smtClean="0">
                <a:solidFill>
                  <a:srgbClr val="C00000"/>
                </a:solidFill>
                <a:latin typeface="Arial" pitchFamily="34" charset="0"/>
                <a:cs typeface="Arial" pitchFamily="34" charset="0"/>
              </a:rPr>
              <a:t>85</a:t>
            </a:r>
            <a:r>
              <a:rPr lang="es-ES" sz="2000" dirty="0" smtClean="0">
                <a:solidFill>
                  <a:srgbClr val="F79646">
                    <a:lumMod val="50000"/>
                  </a:srgbClr>
                </a:solidFill>
                <a:latin typeface="Arial" pitchFamily="34" charset="0"/>
                <a:cs typeface="Arial" pitchFamily="34" charset="0"/>
              </a:rPr>
              <a:t> </a:t>
            </a:r>
            <a:r>
              <a:rPr lang="es-ES" sz="2000" b="1" dirty="0" smtClean="0">
                <a:solidFill>
                  <a:srgbClr val="0070C0"/>
                </a:solidFill>
                <a:latin typeface="Arial" pitchFamily="34" charset="0"/>
                <a:cs typeface="Arial" pitchFamily="34" charset="0"/>
              </a:rPr>
              <a:t>de esta Ley.</a:t>
            </a:r>
          </a:p>
          <a:p>
            <a:pPr algn="just" fontAlgn="base">
              <a:lnSpc>
                <a:spcPct val="150000"/>
              </a:lnSpc>
              <a:spcBef>
                <a:spcPct val="0"/>
              </a:spcBef>
              <a:spcAft>
                <a:spcPct val="0"/>
              </a:spcAft>
              <a:defRPr/>
            </a:pPr>
            <a:endParaRPr lang="es-ES" sz="1900" b="1" dirty="0" smtClean="0">
              <a:solidFill>
                <a:srgbClr val="0070C0"/>
              </a:solidFill>
              <a:latin typeface="Arial" pitchFamily="34" charset="0"/>
              <a:cs typeface="Arial" pitchFamily="34" charset="0"/>
            </a:endParaRPr>
          </a:p>
          <a:p>
            <a:pPr algn="ctr" fontAlgn="base">
              <a:lnSpc>
                <a:spcPct val="150000"/>
              </a:lnSpc>
              <a:spcBef>
                <a:spcPct val="0"/>
              </a:spcBef>
              <a:spcAft>
                <a:spcPct val="0"/>
              </a:spcAft>
              <a:defRPr/>
            </a:pPr>
            <a:r>
              <a:rPr lang="es-ES_tradnl" sz="1900" b="1" u="sng" dirty="0" smtClean="0">
                <a:latin typeface="Arial" pitchFamily="34" charset="0"/>
                <a:cs typeface="Arial" pitchFamily="34" charset="0"/>
              </a:rPr>
              <a:t>SMDF 70.10 X 1000 = 70,100</a:t>
            </a:r>
            <a:endParaRPr lang="es-ES" sz="1900" b="1" u="sng" dirty="0" smtClean="0">
              <a:latin typeface="Arial" pitchFamily="34" charset="0"/>
              <a:cs typeface="Arial" pitchFamily="34" charset="0"/>
            </a:endParaRPr>
          </a:p>
          <a:p>
            <a:pPr algn="ctr" fontAlgn="base">
              <a:lnSpc>
                <a:spcPct val="150000"/>
              </a:lnSpc>
              <a:spcBef>
                <a:spcPct val="0"/>
              </a:spcBef>
              <a:spcAft>
                <a:spcPct val="0"/>
              </a:spcAft>
              <a:defRPr/>
            </a:pPr>
            <a:r>
              <a:rPr lang="es-ES_tradnl" sz="1900" b="1" u="sng" dirty="0" smtClean="0">
                <a:latin typeface="Arial" pitchFamily="34" charset="0"/>
                <a:cs typeface="Arial" pitchFamily="34" charset="0"/>
              </a:rPr>
              <a:t>SMDF 70.10 X 500,000 = 35’050,000</a:t>
            </a:r>
          </a:p>
          <a:p>
            <a:pPr algn="just" fontAlgn="base">
              <a:lnSpc>
                <a:spcPct val="150000"/>
              </a:lnSpc>
              <a:spcBef>
                <a:spcPct val="0"/>
              </a:spcBef>
              <a:spcAft>
                <a:spcPct val="0"/>
              </a:spcAft>
              <a:defRPr/>
            </a:pPr>
            <a:endParaRPr lang="es-ES" sz="2000" b="1" u="sng" dirty="0" smtClean="0">
              <a:solidFill>
                <a:srgbClr val="0070C0"/>
              </a:solidFill>
              <a:latin typeface="Arial" pitchFamily="34" charset="0"/>
              <a:cs typeface="Arial" pitchFamily="34" charset="0"/>
            </a:endParaRPr>
          </a:p>
        </p:txBody>
      </p:sp>
      <p:sp>
        <p:nvSpPr>
          <p:cNvPr id="9" name="1 Rectángulo"/>
          <p:cNvSpPr>
            <a:spLocks noChangeArrowheads="1"/>
          </p:cNvSpPr>
          <p:nvPr/>
        </p:nvSpPr>
        <p:spPr bwMode="auto">
          <a:xfrm>
            <a:off x="3624271" y="1714488"/>
            <a:ext cx="1713931" cy="461665"/>
          </a:xfrm>
          <a:prstGeom prst="rect">
            <a:avLst/>
          </a:prstGeom>
          <a:noFill/>
          <a:ln w="9525">
            <a:noFill/>
            <a:miter lim="800000"/>
            <a:headEnd/>
            <a:tailEnd/>
          </a:ln>
        </p:spPr>
        <p:txBody>
          <a:bodyPr wrap="none">
            <a:spAutoFit/>
          </a:bodyPr>
          <a:lstStyle/>
          <a:p>
            <a:r>
              <a:rPr lang="es-MX" sz="2400" b="1" dirty="0">
                <a:latin typeface="Cambria" pitchFamily="18" charset="0"/>
              </a:rPr>
              <a:t>Artículo</a:t>
            </a:r>
            <a:r>
              <a:rPr lang="es-MX" sz="2400" b="1" dirty="0">
                <a:latin typeface="Calibri" pitchFamily="34" charset="0"/>
              </a:rPr>
              <a:t> </a:t>
            </a:r>
            <a:r>
              <a:rPr lang="es-MX" sz="2400" b="1" dirty="0" smtClean="0">
                <a:latin typeface="Calibri" pitchFamily="34" charset="0"/>
              </a:rPr>
              <a:t>86</a:t>
            </a:r>
            <a:endParaRPr lang="es-MX" sz="2400" dirty="0">
              <a:latin typeface="Calibri" pitchFamily="34" charset="0"/>
            </a:endParaRPr>
          </a:p>
        </p:txBody>
      </p:sp>
    </p:spTree>
    <p:extLst>
      <p:ext uri="{BB962C8B-B14F-4D97-AF65-F5344CB8AC3E}">
        <p14:creationId xmlns:p14="http://schemas.microsoft.com/office/powerpoint/2010/main" xmlns="" val="243409987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Logo_5.gif"/>
          <p:cNvPicPr>
            <a:picLocks noChangeAspect="1"/>
          </p:cNvPicPr>
          <p:nvPr/>
        </p:nvPicPr>
        <p:blipFill>
          <a:blip r:embed="rId3" cstate="print"/>
          <a:stretch>
            <a:fillRect/>
          </a:stretch>
        </p:blipFill>
        <p:spPr>
          <a:xfrm>
            <a:off x="0" y="285728"/>
            <a:ext cx="2644048" cy="1571634"/>
          </a:xfrm>
          <a:prstGeom prst="rect">
            <a:avLst/>
          </a:prstGeom>
        </p:spPr>
      </p:pic>
      <p:sp>
        <p:nvSpPr>
          <p:cNvPr id="5" name="Text Box 5"/>
          <p:cNvSpPr txBox="1">
            <a:spLocks noChangeArrowheads="1"/>
          </p:cNvSpPr>
          <p:nvPr/>
        </p:nvSpPr>
        <p:spPr bwMode="auto">
          <a:xfrm>
            <a:off x="2699792" y="4437112"/>
            <a:ext cx="6444208" cy="2369880"/>
          </a:xfrm>
          <a:prstGeom prst="rect">
            <a:avLst/>
          </a:prstGeom>
          <a:noFill/>
          <a:ln w="9525">
            <a:noFill/>
            <a:miter lim="800000"/>
            <a:headEnd/>
            <a:tailEnd/>
          </a:ln>
        </p:spPr>
        <p:txBody>
          <a:bodyPr wrap="square">
            <a:spAutoFit/>
            <a:scene3d>
              <a:camera prst="orthographicFront"/>
              <a:lightRig rig="threePt" dir="t"/>
            </a:scene3d>
            <a:sp3d extrusionH="57150">
              <a:bevelT w="38100" h="38100"/>
            </a:sp3d>
          </a:bodyPr>
          <a:lstStyle/>
          <a:p>
            <a:pPr algn="ctr" fontAlgn="auto">
              <a:spcBef>
                <a:spcPts val="0"/>
              </a:spcBef>
              <a:spcAft>
                <a:spcPts val="0"/>
              </a:spcAft>
              <a:defRPr/>
            </a:pPr>
            <a:endParaRPr lang="es-MX" sz="2400" b="1" dirty="0">
              <a:latin typeface="Arial Narrow" pitchFamily="34" charset="0"/>
              <a:cs typeface="+mn-cs"/>
            </a:endParaRPr>
          </a:p>
          <a:p>
            <a:pPr algn="ctr" fontAlgn="auto">
              <a:spcBef>
                <a:spcPts val="0"/>
              </a:spcBef>
              <a:spcAft>
                <a:spcPts val="0"/>
              </a:spcAft>
              <a:defRPr/>
            </a:pPr>
            <a:r>
              <a:rPr lang="es-MX" sz="2800" b="1" dirty="0">
                <a:solidFill>
                  <a:srgbClr val="6666FF"/>
                </a:solidFill>
                <a:latin typeface="Aharoni" pitchFamily="2" charset="-79"/>
                <a:cs typeface="Aharoni" pitchFamily="2" charset="-79"/>
              </a:rPr>
              <a:t>www.indetec.gob.mx </a:t>
            </a:r>
          </a:p>
          <a:p>
            <a:pPr algn="ctr" fontAlgn="auto">
              <a:spcBef>
                <a:spcPts val="0"/>
              </a:spcBef>
              <a:spcAft>
                <a:spcPts val="0"/>
              </a:spcAft>
              <a:defRPr/>
            </a:pPr>
            <a:r>
              <a:rPr lang="es-MX" sz="2400" b="1" dirty="0">
                <a:solidFill>
                  <a:schemeClr val="bg2">
                    <a:lumMod val="10000"/>
                  </a:schemeClr>
                </a:solidFill>
                <a:latin typeface="Arial Narrow" pitchFamily="34" charset="0"/>
                <a:cs typeface="+mn-cs"/>
              </a:rPr>
              <a:t>Domicilio: Lerdo de Tejada No. 2469, Col. Arcos Sur. C.P. 44500</a:t>
            </a:r>
          </a:p>
          <a:p>
            <a:pPr algn="ctr" fontAlgn="auto">
              <a:spcBef>
                <a:spcPts val="0"/>
              </a:spcBef>
              <a:spcAft>
                <a:spcPts val="0"/>
              </a:spcAft>
              <a:defRPr/>
            </a:pPr>
            <a:r>
              <a:rPr lang="es-MX" sz="2400" b="1" dirty="0">
                <a:solidFill>
                  <a:schemeClr val="bg2">
                    <a:lumMod val="10000"/>
                  </a:schemeClr>
                </a:solidFill>
                <a:latin typeface="Arial Narrow" pitchFamily="34" charset="0"/>
                <a:cs typeface="+mn-cs"/>
              </a:rPr>
              <a:t>Tel. y Fax (01 33) 3669 5550 al 59. Guadalajara, Jalisco, México.</a:t>
            </a:r>
            <a:endParaRPr lang="es-ES" sz="2400" dirty="0">
              <a:solidFill>
                <a:schemeClr val="bg2">
                  <a:lumMod val="10000"/>
                </a:schemeClr>
              </a:solidFill>
              <a:latin typeface="Arial Narrow" pitchFamily="34" charset="0"/>
              <a:cs typeface="+mn-cs"/>
            </a:endParaRPr>
          </a:p>
        </p:txBody>
      </p:sp>
      <p:sp>
        <p:nvSpPr>
          <p:cNvPr id="8" name="Text Box 5"/>
          <p:cNvSpPr txBox="1">
            <a:spLocks noChangeArrowheads="1"/>
          </p:cNvSpPr>
          <p:nvPr/>
        </p:nvSpPr>
        <p:spPr bwMode="auto">
          <a:xfrm>
            <a:off x="2644048" y="2348880"/>
            <a:ext cx="5966552" cy="1754326"/>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es-MX" sz="5400" dirty="0">
                <a:solidFill>
                  <a:schemeClr val="bg2">
                    <a:lumMod val="10000"/>
                  </a:schemeClr>
                </a:solidFill>
                <a:effectLst>
                  <a:outerShdw blurRad="60007" dist="310007" dir="7680000" sy="30000" kx="1300200" algn="ctr" rotWithShape="0">
                    <a:prstClr val="black">
                      <a:alpha val="32000"/>
                    </a:prstClr>
                  </a:outerShdw>
                  <a:reflection blurRad="6350" stA="55000" endA="300" endPos="45500" dir="5400000" sy="-100000" algn="bl" rotWithShape="0"/>
                </a:effectLst>
                <a:latin typeface="Matura MT Script Capitals" pitchFamily="66" charset="0"/>
                <a:cs typeface="+mn-cs"/>
              </a:rPr>
              <a:t>Gracias por su Atención</a:t>
            </a:r>
            <a:endParaRPr lang="es-ES" sz="5400" dirty="0">
              <a:solidFill>
                <a:schemeClr val="bg2">
                  <a:lumMod val="10000"/>
                </a:schemeClr>
              </a:solidFill>
              <a:effectLst>
                <a:outerShdw blurRad="60007" dist="310007" dir="7680000" sy="30000" kx="1300200" algn="ctr" rotWithShape="0">
                  <a:prstClr val="black">
                    <a:alpha val="32000"/>
                  </a:prstClr>
                </a:outerShdw>
                <a:reflection blurRad="6350" stA="55000" endA="300" endPos="45500" dir="5400000" sy="-100000" algn="bl" rotWithShape="0"/>
              </a:effectLst>
              <a:latin typeface="Matura MT Script Capitals" pitchFamily="66" charset="0"/>
              <a:cs typeface="+mn-cs"/>
            </a:endParaRPr>
          </a:p>
        </p:txBody>
      </p:sp>
      <p:sp>
        <p:nvSpPr>
          <p:cNvPr id="7" name="6 Rectángulo"/>
          <p:cNvSpPr/>
          <p:nvPr/>
        </p:nvSpPr>
        <p:spPr>
          <a:xfrm>
            <a:off x="3851920" y="3933056"/>
            <a:ext cx="446449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latin typeface="Arial" pitchFamily="34" charset="0"/>
                <a:cs typeface="Arial" pitchFamily="34" charset="0"/>
              </a:rPr>
              <a:t>Mtra. Iliana Gpe. León González</a:t>
            </a:r>
          </a:p>
          <a:p>
            <a:pPr algn="ctr"/>
            <a:r>
              <a:rPr lang="es-MX" dirty="0" smtClean="0">
                <a:latin typeface="Arial" pitchFamily="34" charset="0"/>
                <a:cs typeface="Arial" pitchFamily="34" charset="0"/>
              </a:rPr>
              <a:t>L.C.P. Julio César Pedraza González</a:t>
            </a:r>
            <a:endParaRPr lang="es-MX"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1857356" y="428604"/>
            <a:ext cx="5429288" cy="5715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200" b="1" dirty="0" smtClean="0">
                <a:solidFill>
                  <a:schemeClr val="tx1">
                    <a:lumMod val="65000"/>
                    <a:lumOff val="35000"/>
                  </a:schemeClr>
                </a:solidFill>
                <a:latin typeface="Arial" pitchFamily="34" charset="0"/>
                <a:cs typeface="Arial" pitchFamily="34" charset="0"/>
              </a:rPr>
              <a:t>ACCESO A LA INFORMACIÓN</a:t>
            </a:r>
            <a:endParaRPr lang="es-MX" sz="2200" b="1" dirty="0">
              <a:solidFill>
                <a:schemeClr val="tx1">
                  <a:lumMod val="65000"/>
                  <a:lumOff val="35000"/>
                </a:schemeClr>
              </a:solidFill>
              <a:latin typeface="Arial" pitchFamily="34" charset="0"/>
              <a:cs typeface="Arial" pitchFamily="34" charset="0"/>
            </a:endParaRPr>
          </a:p>
        </p:txBody>
      </p:sp>
      <p:graphicFrame>
        <p:nvGraphicFramePr>
          <p:cNvPr id="5" name="3 Marcador de contenido"/>
          <p:cNvGraphicFramePr>
            <a:graphicFrameLocks/>
          </p:cNvGraphicFramePr>
          <p:nvPr>
            <p:extLst>
              <p:ext uri="{D42A27DB-BD31-4B8C-83A1-F6EECF244321}">
                <p14:modId xmlns:p14="http://schemas.microsoft.com/office/powerpoint/2010/main" xmlns="" val="446620777"/>
              </p:ext>
            </p:extLst>
          </p:nvPr>
        </p:nvGraphicFramePr>
        <p:xfrm>
          <a:off x="683568" y="1142984"/>
          <a:ext cx="6778576"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Rectángulo"/>
          <p:cNvSpPr/>
          <p:nvPr/>
        </p:nvSpPr>
        <p:spPr>
          <a:xfrm>
            <a:off x="1403648" y="4215388"/>
            <a:ext cx="2646878" cy="584775"/>
          </a:xfrm>
          <a:prstGeom prst="rect">
            <a:avLst/>
          </a:prstGeom>
          <a:noFill/>
        </p:spPr>
        <p:txBody>
          <a:bodyPr wrap="none" lIns="91440" tIns="45720" rIns="91440" bIns="45720">
            <a:spAutoFit/>
          </a:bodyPr>
          <a:lstStyle/>
          <a:p>
            <a:pPr algn="ctr"/>
            <a:r>
              <a:rPr lang="es-ES" sz="3200" b="1" cap="none" spc="0" dirty="0" smtClean="0">
                <a:ln w="1905"/>
                <a:solidFill>
                  <a:srgbClr val="FFC000"/>
                </a:solidFill>
                <a:effectLst>
                  <a:innerShdw blurRad="69850" dist="43180" dir="5400000">
                    <a:srgbClr val="000000">
                      <a:alpha val="65000"/>
                    </a:srgbClr>
                  </a:innerShdw>
                </a:effectLst>
              </a:rPr>
              <a:t>SOLICITAR</a:t>
            </a:r>
            <a:endParaRPr lang="es-ES" sz="3200" b="1" cap="none" spc="0" dirty="0">
              <a:ln w="1905"/>
              <a:solidFill>
                <a:srgbClr val="FFC000"/>
              </a:solidFill>
              <a:effectLst>
                <a:innerShdw blurRad="69850" dist="43180" dir="5400000">
                  <a:srgbClr val="000000">
                    <a:alpha val="65000"/>
                  </a:srgbClr>
                </a:innerShdw>
              </a:effectLst>
            </a:endParaRPr>
          </a:p>
        </p:txBody>
      </p:sp>
      <p:sp>
        <p:nvSpPr>
          <p:cNvPr id="9" name="8 Rectángulo"/>
          <p:cNvSpPr/>
          <p:nvPr/>
        </p:nvSpPr>
        <p:spPr>
          <a:xfrm>
            <a:off x="5364088" y="4143380"/>
            <a:ext cx="2061783" cy="1815882"/>
          </a:xfrm>
          <a:prstGeom prst="rect">
            <a:avLst/>
          </a:prstGeom>
          <a:noFill/>
        </p:spPr>
        <p:txBody>
          <a:bodyPr wrap="none" lIns="91440" tIns="45720" rIns="91440" bIns="45720">
            <a:spAutoFit/>
          </a:bodyPr>
          <a:lstStyle/>
          <a:p>
            <a:pPr algn="ctr"/>
            <a:r>
              <a:rPr lang="es-ES" sz="2800" b="1" cap="none" spc="0" dirty="0" smtClean="0">
                <a:ln w="1905"/>
                <a:solidFill>
                  <a:srgbClr val="0070C0"/>
                </a:solidFill>
                <a:effectLst>
                  <a:innerShdw blurRad="69850" dist="43180" dir="5400000">
                    <a:srgbClr val="000000">
                      <a:alpha val="65000"/>
                    </a:srgbClr>
                  </a:innerShdw>
                </a:effectLst>
              </a:rPr>
              <a:t>INFORMAR</a:t>
            </a:r>
          </a:p>
          <a:p>
            <a:pPr algn="ctr"/>
            <a:r>
              <a:rPr lang="es-ES" sz="2800" b="1" dirty="0" smtClean="0">
                <a:ln w="1905"/>
                <a:solidFill>
                  <a:srgbClr val="0070C0"/>
                </a:solidFill>
                <a:effectLst>
                  <a:innerShdw blurRad="69850" dist="43180" dir="5400000">
                    <a:srgbClr val="000000">
                      <a:alpha val="65000"/>
                    </a:srgbClr>
                  </a:innerShdw>
                </a:effectLst>
              </a:rPr>
              <a:t>Y</a:t>
            </a:r>
          </a:p>
          <a:p>
            <a:pPr algn="ctr"/>
            <a:r>
              <a:rPr lang="es-ES" sz="2800" b="1" cap="none" spc="0" dirty="0" smtClean="0">
                <a:ln w="1905"/>
                <a:solidFill>
                  <a:srgbClr val="0070C0"/>
                </a:solidFill>
                <a:effectLst>
                  <a:innerShdw blurRad="69850" dist="43180" dir="5400000">
                    <a:srgbClr val="000000">
                      <a:alpha val="65000"/>
                    </a:srgbClr>
                  </a:innerShdw>
                </a:effectLst>
              </a:rPr>
              <a:t>PROTEGER </a:t>
            </a:r>
          </a:p>
          <a:p>
            <a:pPr algn="ctr"/>
            <a:r>
              <a:rPr lang="es-ES" sz="2800" b="1" dirty="0" smtClean="0">
                <a:ln w="1905"/>
                <a:solidFill>
                  <a:srgbClr val="0070C0"/>
                </a:solidFill>
                <a:effectLst>
                  <a:innerShdw blurRad="69850" dist="43180" dir="5400000">
                    <a:srgbClr val="000000">
                      <a:alpha val="65000"/>
                    </a:srgbClr>
                  </a:innerShdw>
                </a:effectLst>
              </a:rPr>
              <a:t>DATOS</a:t>
            </a:r>
            <a:endParaRPr lang="es-ES" sz="2800" b="1" cap="none" spc="0" dirty="0">
              <a:ln w="1905"/>
              <a:solidFill>
                <a:srgbClr val="0070C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xmlns="" val="95336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4)">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7790</TotalTime>
  <Words>4812</Words>
  <Application>Microsoft Office PowerPoint</Application>
  <PresentationFormat>Presentación en pantalla (4:3)</PresentationFormat>
  <Paragraphs>1447</Paragraphs>
  <Slides>89</Slides>
  <Notes>11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89</vt:i4>
      </vt:variant>
    </vt:vector>
  </HeadingPairs>
  <TitlesOfParts>
    <vt:vector size="91" baseType="lpstr">
      <vt:lpstr>Opulento</vt:lpstr>
      <vt:lpstr>Foto de Photo Editor</vt:lpstr>
      <vt:lpstr>TRANSPARENCIA Y DIFUSIÓN DE LA INFORMACIÓN FINANCIERA</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LEY DE TRANSPARENCIA Y ACCESO A LA INFORMACIÓN PÚBLICA DEL ESTADO DE ZACATECAS  </vt:lpstr>
      <vt:lpstr>ARTÍCULO 5    Para los efectos de esta Ley se entenderá por:  </vt:lpstr>
      <vt:lpstr>Diapositiva 41</vt:lpstr>
      <vt:lpstr>    CAPITULO DÉCIMO PRIMERO   DE LAS SANCIONES</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Diapositiva 67</vt:lpstr>
      <vt:lpstr>Diapositiva 68</vt:lpstr>
      <vt:lpstr>Diapositiva 69</vt:lpstr>
      <vt:lpstr>Diapositiva 70</vt:lpstr>
      <vt:lpstr>Diapositiva 71</vt:lpstr>
      <vt:lpstr>Diapositiva 72</vt:lpstr>
      <vt:lpstr>Diapositiva 73</vt:lpstr>
      <vt:lpstr>Diapositiva 74</vt:lpstr>
      <vt:lpstr>Diapositiva 75</vt:lpstr>
      <vt:lpstr>Diapositiva 76</vt:lpstr>
      <vt:lpstr>Diapositiva 77</vt:lpstr>
      <vt:lpstr>Diapositiva 78</vt:lpstr>
      <vt:lpstr>Diapositiva 79</vt:lpstr>
      <vt:lpstr>Diapositiva 80</vt:lpstr>
      <vt:lpstr>Diapositiva 81</vt:lpstr>
      <vt:lpstr>Diapositiva 82</vt:lpstr>
      <vt:lpstr>Diapositiva 83</vt:lpstr>
      <vt:lpstr>Diapositiva 84</vt:lpstr>
      <vt:lpstr>Diapositiva 85</vt:lpstr>
      <vt:lpstr>Diapositiva 86</vt:lpstr>
      <vt:lpstr>Diapositiva 87</vt:lpstr>
      <vt:lpstr>Diapositiva 88</vt:lpstr>
      <vt:lpstr>Diapositiva 89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1040</cp:revision>
  <dcterms:created xsi:type="dcterms:W3CDTF">2014-08-12T14:56:56Z</dcterms:created>
  <dcterms:modified xsi:type="dcterms:W3CDTF">2015-07-03T18:37:41Z</dcterms:modified>
</cp:coreProperties>
</file>